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312" r:id="rId7"/>
    <p:sldId id="313" r:id="rId8"/>
    <p:sldId id="268" r:id="rId9"/>
    <p:sldId id="258" r:id="rId10"/>
    <p:sldId id="259" r:id="rId11"/>
    <p:sldId id="314" r:id="rId12"/>
    <p:sldId id="315" r:id="rId13"/>
    <p:sldId id="260" r:id="rId14"/>
    <p:sldId id="261" r:id="rId15"/>
    <p:sldId id="271" r:id="rId16"/>
    <p:sldId id="272" r:id="rId17"/>
    <p:sldId id="273" r:id="rId18"/>
    <p:sldId id="274" r:id="rId19"/>
    <p:sldId id="275" r:id="rId20"/>
    <p:sldId id="276" r:id="rId21"/>
    <p:sldId id="284" r:id="rId22"/>
    <p:sldId id="316" r:id="rId23"/>
    <p:sldId id="285" r:id="rId24"/>
    <p:sldId id="286" r:id="rId25"/>
    <p:sldId id="288" r:id="rId26"/>
    <p:sldId id="289" r:id="rId27"/>
    <p:sldId id="290" r:id="rId28"/>
    <p:sldId id="291" r:id="rId29"/>
    <p:sldId id="292" r:id="rId30"/>
    <p:sldId id="293" r:id="rId31"/>
    <p:sldId id="294" r:id="rId32"/>
    <p:sldId id="296" r:id="rId33"/>
    <p:sldId id="297" r:id="rId34"/>
    <p:sldId id="299" r:id="rId35"/>
    <p:sldId id="309" r:id="rId36"/>
    <p:sldId id="310" r:id="rId37"/>
    <p:sldId id="317" r:id="rId38"/>
    <p:sldId id="31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5F708-BF21-5D42-AD39-93C7AD0AF447}" type="doc">
      <dgm:prSet loTypeId="urn:microsoft.com/office/officeart/2005/8/layout/hierarchy4" loCatId="" qsTypeId="urn:microsoft.com/office/officeart/2005/8/quickstyle/simple2" qsCatId="simple" csTypeId="urn:microsoft.com/office/officeart/2005/8/colors/accent6_2" csCatId="accent6" phldr="1"/>
      <dgm:spPr/>
      <dgm:t>
        <a:bodyPr/>
        <a:lstStyle/>
        <a:p>
          <a:endParaRPr lang="en-US"/>
        </a:p>
      </dgm:t>
    </dgm:pt>
    <dgm:pt modelId="{E3EBC659-9E8C-4246-871F-7B9C45CD4FB6}">
      <dgm:prSet custT="1"/>
      <dgm:spPr/>
      <dgm:t>
        <a:bodyPr/>
        <a:lstStyle/>
        <a:p>
          <a:pPr rtl="0"/>
          <a:r>
            <a:rPr lang="en-US" sz="1800" b="1" u="none" dirty="0" smtClean="0">
              <a:solidFill>
                <a:srgbClr val="000000"/>
              </a:solidFill>
              <a:latin typeface="Cambria"/>
              <a:cs typeface="Cambria"/>
            </a:rPr>
            <a:t>Voting by persons present at polling station at closing hour</a:t>
          </a:r>
          <a:endParaRPr lang="en-US" sz="1800" u="none" dirty="0">
            <a:solidFill>
              <a:srgbClr val="000000"/>
            </a:solidFill>
            <a:latin typeface="Cambria"/>
            <a:cs typeface="Cambria"/>
          </a:endParaRPr>
        </a:p>
      </dgm:t>
    </dgm:pt>
    <dgm:pt modelId="{AAF277AC-ADDB-4043-B3EA-51E391D858EC}" type="parTrans" cxnId="{0701E6CA-0B70-E541-ABF6-FD83C774456E}">
      <dgm:prSet/>
      <dgm:spPr/>
      <dgm:t>
        <a:bodyPr/>
        <a:lstStyle/>
        <a:p>
          <a:endParaRPr lang="en-US" sz="1800">
            <a:solidFill>
              <a:srgbClr val="000000"/>
            </a:solidFill>
            <a:latin typeface="Cambria"/>
            <a:cs typeface="Cambria"/>
          </a:endParaRPr>
        </a:p>
      </dgm:t>
    </dgm:pt>
    <dgm:pt modelId="{81890378-BBCC-144D-AB82-F058B7A7E89E}" type="sibTrans" cxnId="{0701E6CA-0B70-E541-ABF6-FD83C774456E}">
      <dgm:prSet/>
      <dgm:spPr/>
      <dgm:t>
        <a:bodyPr/>
        <a:lstStyle/>
        <a:p>
          <a:endParaRPr lang="en-US" sz="1800">
            <a:solidFill>
              <a:srgbClr val="000000"/>
            </a:solidFill>
            <a:latin typeface="Cambria"/>
            <a:cs typeface="Cambria"/>
          </a:endParaRPr>
        </a:p>
      </dgm:t>
    </dgm:pt>
    <dgm:pt modelId="{079824F7-D620-774A-8974-31ECBD5FCF10}">
      <dgm:prSet custT="1"/>
      <dgm:spPr/>
      <dgm:t>
        <a:bodyPr/>
        <a:lstStyle/>
        <a:p>
          <a:pPr rtl="0"/>
          <a:r>
            <a:rPr lang="en-US" sz="1800" dirty="0" smtClean="0">
              <a:solidFill>
                <a:srgbClr val="000000"/>
              </a:solidFill>
              <a:latin typeface="Cambria"/>
              <a:cs typeface="Cambria"/>
            </a:rPr>
            <a:t>The poll should be closed at the hour fixed for the purpose, even if it had commenced later than the hour appointed.</a:t>
          </a:r>
          <a:endParaRPr lang="en-US" sz="1800" dirty="0">
            <a:solidFill>
              <a:srgbClr val="000000"/>
            </a:solidFill>
            <a:latin typeface="Cambria"/>
            <a:cs typeface="Cambria"/>
          </a:endParaRPr>
        </a:p>
      </dgm:t>
    </dgm:pt>
    <dgm:pt modelId="{603C70AF-7249-6E41-9DDC-5E9D12CB7D03}" type="parTrans" cxnId="{09170BAE-1E91-B746-8E59-01A6662621E3}">
      <dgm:prSet/>
      <dgm:spPr/>
      <dgm:t>
        <a:bodyPr/>
        <a:lstStyle/>
        <a:p>
          <a:endParaRPr lang="en-US" sz="1800">
            <a:solidFill>
              <a:srgbClr val="000000"/>
            </a:solidFill>
            <a:latin typeface="Cambria"/>
            <a:cs typeface="Cambria"/>
          </a:endParaRPr>
        </a:p>
      </dgm:t>
    </dgm:pt>
    <dgm:pt modelId="{08AF1959-D367-6C49-9443-D667A6611399}" type="sibTrans" cxnId="{09170BAE-1E91-B746-8E59-01A6662621E3}">
      <dgm:prSet/>
      <dgm:spPr/>
      <dgm:t>
        <a:bodyPr/>
        <a:lstStyle/>
        <a:p>
          <a:endParaRPr lang="en-US" sz="1800">
            <a:solidFill>
              <a:srgbClr val="000000"/>
            </a:solidFill>
            <a:latin typeface="Cambria"/>
            <a:cs typeface="Cambria"/>
          </a:endParaRPr>
        </a:p>
      </dgm:t>
    </dgm:pt>
    <dgm:pt modelId="{D1954959-5A5B-834F-9A84-CB28241B6CC6}">
      <dgm:prSet custT="1"/>
      <dgm:spPr/>
      <dgm:t>
        <a:bodyPr/>
        <a:lstStyle/>
        <a:p>
          <a:pPr rtl="0"/>
          <a:r>
            <a:rPr lang="en-US" sz="1800" dirty="0" smtClean="0">
              <a:solidFill>
                <a:srgbClr val="000000"/>
              </a:solidFill>
              <a:latin typeface="Cambria"/>
              <a:cs typeface="Cambria"/>
            </a:rPr>
            <a:t>This will not mean that after the hour fixed for closing the poll, no elector will be allowed to cast his vote</a:t>
          </a:r>
          <a:endParaRPr lang="en-US" sz="1800" dirty="0">
            <a:solidFill>
              <a:srgbClr val="000000"/>
            </a:solidFill>
            <a:latin typeface="Cambria"/>
            <a:cs typeface="Cambria"/>
          </a:endParaRPr>
        </a:p>
      </dgm:t>
    </dgm:pt>
    <dgm:pt modelId="{36AB3606-9D5B-5E4D-B278-92B7DF688228}" type="parTrans" cxnId="{4CC6A19F-81F0-764E-AB40-155DD39A6254}">
      <dgm:prSet/>
      <dgm:spPr/>
      <dgm:t>
        <a:bodyPr/>
        <a:lstStyle/>
        <a:p>
          <a:endParaRPr lang="en-US" sz="1800">
            <a:solidFill>
              <a:srgbClr val="000000"/>
            </a:solidFill>
            <a:latin typeface="Cambria"/>
            <a:cs typeface="Cambria"/>
          </a:endParaRPr>
        </a:p>
      </dgm:t>
    </dgm:pt>
    <dgm:pt modelId="{671D56C5-CAB3-9147-9B16-3F10ECC73EE2}" type="sibTrans" cxnId="{4CC6A19F-81F0-764E-AB40-155DD39A6254}">
      <dgm:prSet/>
      <dgm:spPr/>
      <dgm:t>
        <a:bodyPr/>
        <a:lstStyle/>
        <a:p>
          <a:endParaRPr lang="en-US" sz="1800">
            <a:solidFill>
              <a:srgbClr val="000000"/>
            </a:solidFill>
            <a:latin typeface="Cambria"/>
            <a:cs typeface="Cambria"/>
          </a:endParaRPr>
        </a:p>
      </dgm:t>
    </dgm:pt>
    <dgm:pt modelId="{96DA7BA1-5FE2-874E-8321-64746D966CD0}">
      <dgm:prSet custT="1"/>
      <dgm:spPr/>
      <dgm:t>
        <a:bodyPr/>
        <a:lstStyle/>
        <a:p>
          <a:pPr rtl="0"/>
          <a:r>
            <a:rPr lang="en-US" sz="1800" dirty="0" smtClean="0">
              <a:solidFill>
                <a:srgbClr val="000000"/>
              </a:solidFill>
              <a:latin typeface="Cambria"/>
              <a:cs typeface="Cambria"/>
            </a:rPr>
            <a:t>A few minutes before the hour appointed for closing the poll, announce to all those within the limits of the polling station and waiting to vote that they will be allowed to record their votes in turn</a:t>
          </a:r>
          <a:endParaRPr lang="en-US" sz="1800" dirty="0">
            <a:solidFill>
              <a:srgbClr val="000000"/>
            </a:solidFill>
            <a:latin typeface="Cambria"/>
            <a:cs typeface="Cambria"/>
          </a:endParaRPr>
        </a:p>
      </dgm:t>
    </dgm:pt>
    <dgm:pt modelId="{D40A9461-D84A-8F49-880E-05CAA929F02A}" type="parTrans" cxnId="{99CB81A2-59AE-6740-A532-FF32024E4661}">
      <dgm:prSet/>
      <dgm:spPr/>
      <dgm:t>
        <a:bodyPr/>
        <a:lstStyle/>
        <a:p>
          <a:endParaRPr lang="en-US" sz="1800">
            <a:solidFill>
              <a:srgbClr val="000000"/>
            </a:solidFill>
            <a:latin typeface="Cambria"/>
            <a:cs typeface="Cambria"/>
          </a:endParaRPr>
        </a:p>
      </dgm:t>
    </dgm:pt>
    <dgm:pt modelId="{AC5CA894-D4FE-8742-A160-F3FDD4407018}" type="sibTrans" cxnId="{99CB81A2-59AE-6740-A532-FF32024E4661}">
      <dgm:prSet/>
      <dgm:spPr/>
      <dgm:t>
        <a:bodyPr/>
        <a:lstStyle/>
        <a:p>
          <a:endParaRPr lang="en-US" sz="1800">
            <a:solidFill>
              <a:srgbClr val="000000"/>
            </a:solidFill>
            <a:latin typeface="Cambria"/>
            <a:cs typeface="Cambria"/>
          </a:endParaRPr>
        </a:p>
      </dgm:t>
    </dgm:pt>
    <dgm:pt modelId="{7DC3ACBE-B5D2-DE47-BE8D-546C0EB0C8C3}">
      <dgm:prSet custT="1"/>
      <dgm:spPr/>
      <dgm:t>
        <a:bodyPr/>
        <a:lstStyle/>
        <a:p>
          <a:pPr rtl="0"/>
          <a:r>
            <a:rPr lang="en-US" sz="1800" dirty="0" smtClean="0">
              <a:solidFill>
                <a:srgbClr val="000000"/>
              </a:solidFill>
              <a:latin typeface="Cambria"/>
              <a:cs typeface="Cambria"/>
            </a:rPr>
            <a:t>You will be supplied about 200 Pre-Printed Serial Numbered Slips (as per sample in next slide)</a:t>
          </a:r>
          <a:endParaRPr lang="en-US" sz="1800" dirty="0">
            <a:solidFill>
              <a:srgbClr val="000000"/>
            </a:solidFill>
            <a:latin typeface="Cambria"/>
            <a:cs typeface="Cambria"/>
          </a:endParaRPr>
        </a:p>
      </dgm:t>
    </dgm:pt>
    <dgm:pt modelId="{792D213F-6A1C-C540-8898-3458F60D3645}" type="parTrans" cxnId="{30B4C84D-47CD-F040-8457-C7288A960DF0}">
      <dgm:prSet/>
      <dgm:spPr/>
      <dgm:t>
        <a:bodyPr/>
        <a:lstStyle/>
        <a:p>
          <a:endParaRPr lang="en-US" sz="1800">
            <a:solidFill>
              <a:srgbClr val="000000"/>
            </a:solidFill>
            <a:latin typeface="Cambria"/>
            <a:cs typeface="Cambria"/>
          </a:endParaRPr>
        </a:p>
      </dgm:t>
    </dgm:pt>
    <dgm:pt modelId="{41ABEB4D-A56C-724E-BB36-584ECBFC5BE6}" type="sibTrans" cxnId="{30B4C84D-47CD-F040-8457-C7288A960DF0}">
      <dgm:prSet/>
      <dgm:spPr/>
      <dgm:t>
        <a:bodyPr/>
        <a:lstStyle/>
        <a:p>
          <a:endParaRPr lang="en-US" sz="1800">
            <a:solidFill>
              <a:srgbClr val="000000"/>
            </a:solidFill>
            <a:latin typeface="Cambria"/>
            <a:cs typeface="Cambria"/>
          </a:endParaRPr>
        </a:p>
      </dgm:t>
    </dgm:pt>
    <dgm:pt modelId="{EF9F9962-2E0E-1248-9D2D-CADFE1E62D7E}" type="pres">
      <dgm:prSet presAssocID="{10E5F708-BF21-5D42-AD39-93C7AD0AF447}" presName="Name0" presStyleCnt="0">
        <dgm:presLayoutVars>
          <dgm:chPref val="1"/>
          <dgm:dir/>
          <dgm:animOne val="branch"/>
          <dgm:animLvl val="lvl"/>
          <dgm:resizeHandles/>
        </dgm:presLayoutVars>
      </dgm:prSet>
      <dgm:spPr/>
      <dgm:t>
        <a:bodyPr/>
        <a:lstStyle/>
        <a:p>
          <a:endParaRPr lang="en-US"/>
        </a:p>
      </dgm:t>
    </dgm:pt>
    <dgm:pt modelId="{CB9A3D46-AFE0-C94E-996C-4E4E416DD8D3}" type="pres">
      <dgm:prSet presAssocID="{E3EBC659-9E8C-4246-871F-7B9C45CD4FB6}" presName="vertOne" presStyleCnt="0"/>
      <dgm:spPr/>
    </dgm:pt>
    <dgm:pt modelId="{85D530A3-E512-9E43-ADE1-E2E2BF527B25}" type="pres">
      <dgm:prSet presAssocID="{E3EBC659-9E8C-4246-871F-7B9C45CD4FB6}" presName="txOne" presStyleLbl="node0" presStyleIdx="0" presStyleCnt="1" custScaleY="24084">
        <dgm:presLayoutVars>
          <dgm:chPref val="3"/>
        </dgm:presLayoutVars>
      </dgm:prSet>
      <dgm:spPr/>
      <dgm:t>
        <a:bodyPr/>
        <a:lstStyle/>
        <a:p>
          <a:endParaRPr lang="en-US"/>
        </a:p>
      </dgm:t>
    </dgm:pt>
    <dgm:pt modelId="{2B2D8ED3-8D2D-2A4C-9AF1-C1920AB2E815}" type="pres">
      <dgm:prSet presAssocID="{E3EBC659-9E8C-4246-871F-7B9C45CD4FB6}" presName="parTransOne" presStyleCnt="0"/>
      <dgm:spPr/>
    </dgm:pt>
    <dgm:pt modelId="{E717F13F-AFB9-B840-8007-053AEE59E04A}" type="pres">
      <dgm:prSet presAssocID="{E3EBC659-9E8C-4246-871F-7B9C45CD4FB6}" presName="horzOne" presStyleCnt="0"/>
      <dgm:spPr/>
    </dgm:pt>
    <dgm:pt modelId="{16891834-6EB1-CD4B-A5FC-8FB6BCB40109}" type="pres">
      <dgm:prSet presAssocID="{079824F7-D620-774A-8974-31ECBD5FCF10}" presName="vertTwo" presStyleCnt="0"/>
      <dgm:spPr/>
    </dgm:pt>
    <dgm:pt modelId="{4A2CDEE7-88BE-404F-A86E-823321D81EBB}" type="pres">
      <dgm:prSet presAssocID="{079824F7-D620-774A-8974-31ECBD5FCF10}" presName="txTwo" presStyleLbl="node2" presStyleIdx="0" presStyleCnt="4">
        <dgm:presLayoutVars>
          <dgm:chPref val="3"/>
        </dgm:presLayoutVars>
      </dgm:prSet>
      <dgm:spPr/>
      <dgm:t>
        <a:bodyPr/>
        <a:lstStyle/>
        <a:p>
          <a:endParaRPr lang="en-US"/>
        </a:p>
      </dgm:t>
    </dgm:pt>
    <dgm:pt modelId="{B913723B-D2B6-A748-AC57-0F7CD307D577}" type="pres">
      <dgm:prSet presAssocID="{079824F7-D620-774A-8974-31ECBD5FCF10}" presName="horzTwo" presStyleCnt="0"/>
      <dgm:spPr/>
    </dgm:pt>
    <dgm:pt modelId="{FEC0C2BE-F96A-1D48-954F-88E1A6727D18}" type="pres">
      <dgm:prSet presAssocID="{08AF1959-D367-6C49-9443-D667A6611399}" presName="sibSpaceTwo" presStyleCnt="0"/>
      <dgm:spPr/>
    </dgm:pt>
    <dgm:pt modelId="{ECE3CC86-41FC-0D4B-B166-6FE77CC5F0F7}" type="pres">
      <dgm:prSet presAssocID="{D1954959-5A5B-834F-9A84-CB28241B6CC6}" presName="vertTwo" presStyleCnt="0"/>
      <dgm:spPr/>
    </dgm:pt>
    <dgm:pt modelId="{05F7729B-7B76-DA44-AC56-53E703EC43B9}" type="pres">
      <dgm:prSet presAssocID="{D1954959-5A5B-834F-9A84-CB28241B6CC6}" presName="txTwo" presStyleLbl="node2" presStyleIdx="1" presStyleCnt="4">
        <dgm:presLayoutVars>
          <dgm:chPref val="3"/>
        </dgm:presLayoutVars>
      </dgm:prSet>
      <dgm:spPr/>
      <dgm:t>
        <a:bodyPr/>
        <a:lstStyle/>
        <a:p>
          <a:endParaRPr lang="en-US"/>
        </a:p>
      </dgm:t>
    </dgm:pt>
    <dgm:pt modelId="{B346B38D-3D57-EF49-8D33-2FB151F7F29D}" type="pres">
      <dgm:prSet presAssocID="{D1954959-5A5B-834F-9A84-CB28241B6CC6}" presName="horzTwo" presStyleCnt="0"/>
      <dgm:spPr/>
    </dgm:pt>
    <dgm:pt modelId="{94DF26F1-F13D-0540-8E49-0DAA92EEADF7}" type="pres">
      <dgm:prSet presAssocID="{671D56C5-CAB3-9147-9B16-3F10ECC73EE2}" presName="sibSpaceTwo" presStyleCnt="0"/>
      <dgm:spPr/>
    </dgm:pt>
    <dgm:pt modelId="{7C6C9467-694A-074D-BC80-0EA1CEB2F799}" type="pres">
      <dgm:prSet presAssocID="{96DA7BA1-5FE2-874E-8321-64746D966CD0}" presName="vertTwo" presStyleCnt="0"/>
      <dgm:spPr/>
    </dgm:pt>
    <dgm:pt modelId="{4FE00583-0D4C-6848-BE61-A72077F83043}" type="pres">
      <dgm:prSet presAssocID="{96DA7BA1-5FE2-874E-8321-64746D966CD0}" presName="txTwo" presStyleLbl="node2" presStyleIdx="2" presStyleCnt="4">
        <dgm:presLayoutVars>
          <dgm:chPref val="3"/>
        </dgm:presLayoutVars>
      </dgm:prSet>
      <dgm:spPr/>
      <dgm:t>
        <a:bodyPr/>
        <a:lstStyle/>
        <a:p>
          <a:endParaRPr lang="en-US"/>
        </a:p>
      </dgm:t>
    </dgm:pt>
    <dgm:pt modelId="{FD82E254-82F2-7943-9B19-39644FDB9710}" type="pres">
      <dgm:prSet presAssocID="{96DA7BA1-5FE2-874E-8321-64746D966CD0}" presName="horzTwo" presStyleCnt="0"/>
      <dgm:spPr/>
    </dgm:pt>
    <dgm:pt modelId="{07B4695D-1132-C34B-A935-CA1D02492AC2}" type="pres">
      <dgm:prSet presAssocID="{AC5CA894-D4FE-8742-A160-F3FDD4407018}" presName="sibSpaceTwo" presStyleCnt="0"/>
      <dgm:spPr/>
    </dgm:pt>
    <dgm:pt modelId="{FE3B07F0-805B-4946-BDF0-FAB60F82DD29}" type="pres">
      <dgm:prSet presAssocID="{7DC3ACBE-B5D2-DE47-BE8D-546C0EB0C8C3}" presName="vertTwo" presStyleCnt="0"/>
      <dgm:spPr/>
    </dgm:pt>
    <dgm:pt modelId="{4D79D255-CF02-064B-8EB3-26896C0C6144}" type="pres">
      <dgm:prSet presAssocID="{7DC3ACBE-B5D2-DE47-BE8D-546C0EB0C8C3}" presName="txTwo" presStyleLbl="node2" presStyleIdx="3" presStyleCnt="4">
        <dgm:presLayoutVars>
          <dgm:chPref val="3"/>
        </dgm:presLayoutVars>
      </dgm:prSet>
      <dgm:spPr/>
      <dgm:t>
        <a:bodyPr/>
        <a:lstStyle/>
        <a:p>
          <a:endParaRPr lang="en-US"/>
        </a:p>
      </dgm:t>
    </dgm:pt>
    <dgm:pt modelId="{3F1049BC-DDF5-C945-826C-BBBB03EFB5B2}" type="pres">
      <dgm:prSet presAssocID="{7DC3ACBE-B5D2-DE47-BE8D-546C0EB0C8C3}" presName="horzTwo" presStyleCnt="0"/>
      <dgm:spPr/>
    </dgm:pt>
  </dgm:ptLst>
  <dgm:cxnLst>
    <dgm:cxn modelId="{9566138F-AEEB-4C42-A99D-CA0D9B1AB8CF}" type="presOf" srcId="{079824F7-D620-774A-8974-31ECBD5FCF10}" destId="{4A2CDEE7-88BE-404F-A86E-823321D81EBB}" srcOrd="0" destOrd="0" presId="urn:microsoft.com/office/officeart/2005/8/layout/hierarchy4"/>
    <dgm:cxn modelId="{0701E6CA-0B70-E541-ABF6-FD83C774456E}" srcId="{10E5F708-BF21-5D42-AD39-93C7AD0AF447}" destId="{E3EBC659-9E8C-4246-871F-7B9C45CD4FB6}" srcOrd="0" destOrd="0" parTransId="{AAF277AC-ADDB-4043-B3EA-51E391D858EC}" sibTransId="{81890378-BBCC-144D-AB82-F058B7A7E89E}"/>
    <dgm:cxn modelId="{99CB81A2-59AE-6740-A532-FF32024E4661}" srcId="{E3EBC659-9E8C-4246-871F-7B9C45CD4FB6}" destId="{96DA7BA1-5FE2-874E-8321-64746D966CD0}" srcOrd="2" destOrd="0" parTransId="{D40A9461-D84A-8F49-880E-05CAA929F02A}" sibTransId="{AC5CA894-D4FE-8742-A160-F3FDD4407018}"/>
    <dgm:cxn modelId="{30B4C84D-47CD-F040-8457-C7288A960DF0}" srcId="{E3EBC659-9E8C-4246-871F-7B9C45CD4FB6}" destId="{7DC3ACBE-B5D2-DE47-BE8D-546C0EB0C8C3}" srcOrd="3" destOrd="0" parTransId="{792D213F-6A1C-C540-8898-3458F60D3645}" sibTransId="{41ABEB4D-A56C-724E-BB36-584ECBFC5BE6}"/>
    <dgm:cxn modelId="{09170BAE-1E91-B746-8E59-01A6662621E3}" srcId="{E3EBC659-9E8C-4246-871F-7B9C45CD4FB6}" destId="{079824F7-D620-774A-8974-31ECBD5FCF10}" srcOrd="0" destOrd="0" parTransId="{603C70AF-7249-6E41-9DDC-5E9D12CB7D03}" sibTransId="{08AF1959-D367-6C49-9443-D667A6611399}"/>
    <dgm:cxn modelId="{EDC28E10-4E36-4667-B76E-BBEAC74DFEA4}" type="presOf" srcId="{7DC3ACBE-B5D2-DE47-BE8D-546C0EB0C8C3}" destId="{4D79D255-CF02-064B-8EB3-26896C0C6144}" srcOrd="0" destOrd="0" presId="urn:microsoft.com/office/officeart/2005/8/layout/hierarchy4"/>
    <dgm:cxn modelId="{74BC0D1D-E9E0-406A-9D5B-CCFE77DE7D2E}" type="presOf" srcId="{D1954959-5A5B-834F-9A84-CB28241B6CC6}" destId="{05F7729B-7B76-DA44-AC56-53E703EC43B9}" srcOrd="0" destOrd="0" presId="urn:microsoft.com/office/officeart/2005/8/layout/hierarchy4"/>
    <dgm:cxn modelId="{4CC6A19F-81F0-764E-AB40-155DD39A6254}" srcId="{E3EBC659-9E8C-4246-871F-7B9C45CD4FB6}" destId="{D1954959-5A5B-834F-9A84-CB28241B6CC6}" srcOrd="1" destOrd="0" parTransId="{36AB3606-9D5B-5E4D-B278-92B7DF688228}" sibTransId="{671D56C5-CAB3-9147-9B16-3F10ECC73EE2}"/>
    <dgm:cxn modelId="{0597E211-27F7-4681-9E22-0BE25CE307D1}" type="presOf" srcId="{96DA7BA1-5FE2-874E-8321-64746D966CD0}" destId="{4FE00583-0D4C-6848-BE61-A72077F83043}" srcOrd="0" destOrd="0" presId="urn:microsoft.com/office/officeart/2005/8/layout/hierarchy4"/>
    <dgm:cxn modelId="{63B684F8-61E2-4F53-A6A0-39E98CCCA64D}" type="presOf" srcId="{E3EBC659-9E8C-4246-871F-7B9C45CD4FB6}" destId="{85D530A3-E512-9E43-ADE1-E2E2BF527B25}" srcOrd="0" destOrd="0" presId="urn:microsoft.com/office/officeart/2005/8/layout/hierarchy4"/>
    <dgm:cxn modelId="{C2436D56-67CD-44F7-816F-907ECCFED0AA}" type="presOf" srcId="{10E5F708-BF21-5D42-AD39-93C7AD0AF447}" destId="{EF9F9962-2E0E-1248-9D2D-CADFE1E62D7E}" srcOrd="0" destOrd="0" presId="urn:microsoft.com/office/officeart/2005/8/layout/hierarchy4"/>
    <dgm:cxn modelId="{27BAFE32-E96C-4C06-A2EA-5759279880A7}" type="presParOf" srcId="{EF9F9962-2E0E-1248-9D2D-CADFE1E62D7E}" destId="{CB9A3D46-AFE0-C94E-996C-4E4E416DD8D3}" srcOrd="0" destOrd="0" presId="urn:microsoft.com/office/officeart/2005/8/layout/hierarchy4"/>
    <dgm:cxn modelId="{E90AE48E-4D58-483B-922F-494FDE87448D}" type="presParOf" srcId="{CB9A3D46-AFE0-C94E-996C-4E4E416DD8D3}" destId="{85D530A3-E512-9E43-ADE1-E2E2BF527B25}" srcOrd="0" destOrd="0" presId="urn:microsoft.com/office/officeart/2005/8/layout/hierarchy4"/>
    <dgm:cxn modelId="{90156553-0D1A-4187-B8A6-2994F026326F}" type="presParOf" srcId="{CB9A3D46-AFE0-C94E-996C-4E4E416DD8D3}" destId="{2B2D8ED3-8D2D-2A4C-9AF1-C1920AB2E815}" srcOrd="1" destOrd="0" presId="urn:microsoft.com/office/officeart/2005/8/layout/hierarchy4"/>
    <dgm:cxn modelId="{7F127319-EE06-4C1B-964F-313AC09F249D}" type="presParOf" srcId="{CB9A3D46-AFE0-C94E-996C-4E4E416DD8D3}" destId="{E717F13F-AFB9-B840-8007-053AEE59E04A}" srcOrd="2" destOrd="0" presId="urn:microsoft.com/office/officeart/2005/8/layout/hierarchy4"/>
    <dgm:cxn modelId="{94943EDA-ABD2-4E55-972E-32BCE1A10C89}" type="presParOf" srcId="{E717F13F-AFB9-B840-8007-053AEE59E04A}" destId="{16891834-6EB1-CD4B-A5FC-8FB6BCB40109}" srcOrd="0" destOrd="0" presId="urn:microsoft.com/office/officeart/2005/8/layout/hierarchy4"/>
    <dgm:cxn modelId="{2CC5D87C-48D3-4324-AECB-3F0CEAB36369}" type="presParOf" srcId="{16891834-6EB1-CD4B-A5FC-8FB6BCB40109}" destId="{4A2CDEE7-88BE-404F-A86E-823321D81EBB}" srcOrd="0" destOrd="0" presId="urn:microsoft.com/office/officeart/2005/8/layout/hierarchy4"/>
    <dgm:cxn modelId="{86B757D5-338F-435B-A1EC-B6D362EEC860}" type="presParOf" srcId="{16891834-6EB1-CD4B-A5FC-8FB6BCB40109}" destId="{B913723B-D2B6-A748-AC57-0F7CD307D577}" srcOrd="1" destOrd="0" presId="urn:microsoft.com/office/officeart/2005/8/layout/hierarchy4"/>
    <dgm:cxn modelId="{CF087298-3617-4D3F-ADA4-96BEC514602E}" type="presParOf" srcId="{E717F13F-AFB9-B840-8007-053AEE59E04A}" destId="{FEC0C2BE-F96A-1D48-954F-88E1A6727D18}" srcOrd="1" destOrd="0" presId="urn:microsoft.com/office/officeart/2005/8/layout/hierarchy4"/>
    <dgm:cxn modelId="{7D2031CA-640E-4839-B39D-392F5C66CAB1}" type="presParOf" srcId="{E717F13F-AFB9-B840-8007-053AEE59E04A}" destId="{ECE3CC86-41FC-0D4B-B166-6FE77CC5F0F7}" srcOrd="2" destOrd="0" presId="urn:microsoft.com/office/officeart/2005/8/layout/hierarchy4"/>
    <dgm:cxn modelId="{8179261B-F29C-4D84-BA4C-A97C2CD7DA95}" type="presParOf" srcId="{ECE3CC86-41FC-0D4B-B166-6FE77CC5F0F7}" destId="{05F7729B-7B76-DA44-AC56-53E703EC43B9}" srcOrd="0" destOrd="0" presId="urn:microsoft.com/office/officeart/2005/8/layout/hierarchy4"/>
    <dgm:cxn modelId="{33566A8C-9EBC-429C-9CB9-A3695D3A48D7}" type="presParOf" srcId="{ECE3CC86-41FC-0D4B-B166-6FE77CC5F0F7}" destId="{B346B38D-3D57-EF49-8D33-2FB151F7F29D}" srcOrd="1" destOrd="0" presId="urn:microsoft.com/office/officeart/2005/8/layout/hierarchy4"/>
    <dgm:cxn modelId="{D893C6B5-5EAC-4351-B414-174513EE3D68}" type="presParOf" srcId="{E717F13F-AFB9-B840-8007-053AEE59E04A}" destId="{94DF26F1-F13D-0540-8E49-0DAA92EEADF7}" srcOrd="3" destOrd="0" presId="urn:microsoft.com/office/officeart/2005/8/layout/hierarchy4"/>
    <dgm:cxn modelId="{EEEB8542-B20A-4300-94B4-2DEF1A3A238D}" type="presParOf" srcId="{E717F13F-AFB9-B840-8007-053AEE59E04A}" destId="{7C6C9467-694A-074D-BC80-0EA1CEB2F799}" srcOrd="4" destOrd="0" presId="urn:microsoft.com/office/officeart/2005/8/layout/hierarchy4"/>
    <dgm:cxn modelId="{8E5D8D01-E66A-402C-96F8-3DDC487E5B58}" type="presParOf" srcId="{7C6C9467-694A-074D-BC80-0EA1CEB2F799}" destId="{4FE00583-0D4C-6848-BE61-A72077F83043}" srcOrd="0" destOrd="0" presId="urn:microsoft.com/office/officeart/2005/8/layout/hierarchy4"/>
    <dgm:cxn modelId="{B4DA86EC-777B-4A39-B1F7-FF30EABCF55A}" type="presParOf" srcId="{7C6C9467-694A-074D-BC80-0EA1CEB2F799}" destId="{FD82E254-82F2-7943-9B19-39644FDB9710}" srcOrd="1" destOrd="0" presId="urn:microsoft.com/office/officeart/2005/8/layout/hierarchy4"/>
    <dgm:cxn modelId="{A865B978-6552-47D3-80E3-BA860039597A}" type="presParOf" srcId="{E717F13F-AFB9-B840-8007-053AEE59E04A}" destId="{07B4695D-1132-C34B-A935-CA1D02492AC2}" srcOrd="5" destOrd="0" presId="urn:microsoft.com/office/officeart/2005/8/layout/hierarchy4"/>
    <dgm:cxn modelId="{D7E1406A-B5B8-41D3-9617-9C506FC7989C}" type="presParOf" srcId="{E717F13F-AFB9-B840-8007-053AEE59E04A}" destId="{FE3B07F0-805B-4946-BDF0-FAB60F82DD29}" srcOrd="6" destOrd="0" presId="urn:microsoft.com/office/officeart/2005/8/layout/hierarchy4"/>
    <dgm:cxn modelId="{E2377271-C37B-492B-81B9-F92813B6AE8B}" type="presParOf" srcId="{FE3B07F0-805B-4946-BDF0-FAB60F82DD29}" destId="{4D79D255-CF02-064B-8EB3-26896C0C6144}" srcOrd="0" destOrd="0" presId="urn:microsoft.com/office/officeart/2005/8/layout/hierarchy4"/>
    <dgm:cxn modelId="{389FF2E2-98A5-4062-8F34-6FB2B3F274B1}" type="presParOf" srcId="{FE3B07F0-805B-4946-BDF0-FAB60F82DD29}" destId="{3F1049BC-DDF5-C945-826C-BBBB03EFB5B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53BEF0-4C5B-8441-BF12-5C631A2AEEA6}" type="doc">
      <dgm:prSet loTypeId="urn:microsoft.com/office/officeart/2005/8/layout/hierarchy4" loCatId="" qsTypeId="urn:microsoft.com/office/officeart/2005/8/quickstyle/simple1" qsCatId="simple" csTypeId="urn:microsoft.com/office/officeart/2005/8/colors/accent4_5" csCatId="accent4" phldr="1"/>
      <dgm:spPr/>
      <dgm:t>
        <a:bodyPr/>
        <a:lstStyle/>
        <a:p>
          <a:endParaRPr lang="en-US"/>
        </a:p>
      </dgm:t>
    </dgm:pt>
    <dgm:pt modelId="{D07F2AB2-4E72-0949-AC78-9A0418EEF815}">
      <dgm:prSet custT="1"/>
      <dgm:spPr/>
      <dgm:t>
        <a:bodyPr/>
        <a:lstStyle/>
        <a:p>
          <a:pPr rtl="0"/>
          <a:r>
            <a:rPr lang="en-US" sz="1800" b="1" dirty="0" smtClean="0">
              <a:solidFill>
                <a:srgbClr val="000000"/>
              </a:solidFill>
              <a:latin typeface="Cambria"/>
              <a:cs typeface="Cambria"/>
            </a:rPr>
            <a:t>The second packet should contain the following covers and should be super scribed as "NON-STATUROTY COVERS":</a:t>
          </a:r>
          <a:endParaRPr lang="en-US" sz="1800" b="1" dirty="0">
            <a:solidFill>
              <a:srgbClr val="000000"/>
            </a:solidFill>
            <a:latin typeface="Cambria"/>
            <a:cs typeface="Cambria"/>
          </a:endParaRPr>
        </a:p>
      </dgm:t>
    </dgm:pt>
    <dgm:pt modelId="{0FEEC0CF-4D2B-4D4A-ACDD-6A24C7CDA6CC}" type="parTrans" cxnId="{43B10A10-0678-7246-BBFC-FD1A73861904}">
      <dgm:prSet/>
      <dgm:spPr/>
      <dgm:t>
        <a:bodyPr/>
        <a:lstStyle/>
        <a:p>
          <a:endParaRPr lang="en-US" sz="1800">
            <a:solidFill>
              <a:srgbClr val="000000"/>
            </a:solidFill>
            <a:latin typeface="Cambria"/>
            <a:cs typeface="Cambria"/>
          </a:endParaRPr>
        </a:p>
      </dgm:t>
    </dgm:pt>
    <dgm:pt modelId="{A7FE4AEE-A933-C34B-9874-D376E29822C6}" type="sibTrans" cxnId="{43B10A10-0678-7246-BBFC-FD1A73861904}">
      <dgm:prSet/>
      <dgm:spPr/>
      <dgm:t>
        <a:bodyPr/>
        <a:lstStyle/>
        <a:p>
          <a:endParaRPr lang="en-US" sz="1800">
            <a:solidFill>
              <a:srgbClr val="000000"/>
            </a:solidFill>
            <a:latin typeface="Cambria"/>
            <a:cs typeface="Cambria"/>
          </a:endParaRPr>
        </a:p>
      </dgm:t>
    </dgm:pt>
    <dgm:pt modelId="{761AF446-B3B8-F346-ADBB-DE0974F08C0A}">
      <dgm:prSet custT="1"/>
      <dgm:spPr/>
      <dgm:t>
        <a:bodyPr/>
        <a:lstStyle/>
        <a:p>
          <a:pPr rtl="0"/>
          <a:r>
            <a:rPr lang="en-US" sz="1800" dirty="0" smtClean="0">
              <a:solidFill>
                <a:srgbClr val="000000"/>
              </a:solidFill>
              <a:latin typeface="Cambria"/>
              <a:cs typeface="Cambria"/>
            </a:rPr>
            <a:t>The cover containing the copy or copies of electoral roll (other than the marked copy);</a:t>
          </a:r>
          <a:endParaRPr lang="en-US" sz="1800" dirty="0">
            <a:solidFill>
              <a:srgbClr val="000000"/>
            </a:solidFill>
            <a:latin typeface="Cambria"/>
            <a:cs typeface="Cambria"/>
          </a:endParaRPr>
        </a:p>
      </dgm:t>
    </dgm:pt>
    <dgm:pt modelId="{D25C09EC-97ED-E04A-A4FE-221B2FB99FAD}" type="parTrans" cxnId="{B08C6BA4-21C1-1F44-98B1-E5050FC3DEF8}">
      <dgm:prSet/>
      <dgm:spPr/>
      <dgm:t>
        <a:bodyPr/>
        <a:lstStyle/>
        <a:p>
          <a:endParaRPr lang="en-US" sz="1800">
            <a:solidFill>
              <a:srgbClr val="000000"/>
            </a:solidFill>
            <a:latin typeface="Cambria"/>
            <a:cs typeface="Cambria"/>
          </a:endParaRPr>
        </a:p>
      </dgm:t>
    </dgm:pt>
    <dgm:pt modelId="{99502FA0-6A17-CA43-8FF6-8B4534538EAF}" type="sibTrans" cxnId="{B08C6BA4-21C1-1F44-98B1-E5050FC3DEF8}">
      <dgm:prSet/>
      <dgm:spPr/>
      <dgm:t>
        <a:bodyPr/>
        <a:lstStyle/>
        <a:p>
          <a:endParaRPr lang="en-US" sz="1800">
            <a:solidFill>
              <a:srgbClr val="000000"/>
            </a:solidFill>
            <a:latin typeface="Cambria"/>
            <a:cs typeface="Cambria"/>
          </a:endParaRPr>
        </a:p>
      </dgm:t>
    </dgm:pt>
    <dgm:pt modelId="{8B5D845F-70F8-6448-8C4F-D19E9F435C3F}">
      <dgm:prSet custT="1"/>
      <dgm:spPr/>
      <dgm:t>
        <a:bodyPr/>
        <a:lstStyle/>
        <a:p>
          <a:pPr rtl="0"/>
          <a:r>
            <a:rPr lang="en-US" sz="1800" dirty="0" smtClean="0">
              <a:solidFill>
                <a:srgbClr val="000000"/>
              </a:solidFill>
              <a:latin typeface="Cambria"/>
              <a:cs typeface="Cambria"/>
            </a:rPr>
            <a:t>The cover containing the appointment letters of polling agents in Form 10;</a:t>
          </a:r>
          <a:endParaRPr lang="en-US" sz="1800" dirty="0">
            <a:solidFill>
              <a:srgbClr val="000000"/>
            </a:solidFill>
            <a:latin typeface="Cambria"/>
            <a:cs typeface="Cambria"/>
          </a:endParaRPr>
        </a:p>
      </dgm:t>
    </dgm:pt>
    <dgm:pt modelId="{96E7D8AF-D99E-BE4D-9FBE-3437D90C21E9}" type="parTrans" cxnId="{F3FAF26A-CE68-A746-B817-B43CFBC3297B}">
      <dgm:prSet/>
      <dgm:spPr/>
      <dgm:t>
        <a:bodyPr/>
        <a:lstStyle/>
        <a:p>
          <a:endParaRPr lang="en-US" sz="1800">
            <a:solidFill>
              <a:srgbClr val="000000"/>
            </a:solidFill>
            <a:latin typeface="Cambria"/>
            <a:cs typeface="Cambria"/>
          </a:endParaRPr>
        </a:p>
      </dgm:t>
    </dgm:pt>
    <dgm:pt modelId="{36F0D8AE-C27B-1843-8E03-3736D3E4AAC8}" type="sibTrans" cxnId="{F3FAF26A-CE68-A746-B817-B43CFBC3297B}">
      <dgm:prSet/>
      <dgm:spPr/>
      <dgm:t>
        <a:bodyPr/>
        <a:lstStyle/>
        <a:p>
          <a:endParaRPr lang="en-US" sz="1800">
            <a:solidFill>
              <a:srgbClr val="000000"/>
            </a:solidFill>
            <a:latin typeface="Cambria"/>
            <a:cs typeface="Cambria"/>
          </a:endParaRPr>
        </a:p>
      </dgm:t>
    </dgm:pt>
    <dgm:pt modelId="{1F348B8A-E2AB-654C-824A-4CD208F4567B}">
      <dgm:prSet custT="1"/>
      <dgm:spPr/>
      <dgm:t>
        <a:bodyPr/>
        <a:lstStyle/>
        <a:p>
          <a:pPr rtl="0"/>
          <a:r>
            <a:rPr lang="en-US" sz="1800" dirty="0" smtClean="0">
              <a:solidFill>
                <a:srgbClr val="000000"/>
              </a:solidFill>
              <a:latin typeface="Cambria"/>
              <a:cs typeface="Cambria"/>
            </a:rPr>
            <a:t>The cover containing the election duty certificate in Form 12- B;</a:t>
          </a:r>
          <a:endParaRPr lang="en-US" sz="1800" dirty="0">
            <a:solidFill>
              <a:srgbClr val="000000"/>
            </a:solidFill>
            <a:latin typeface="Cambria"/>
            <a:cs typeface="Cambria"/>
          </a:endParaRPr>
        </a:p>
      </dgm:t>
    </dgm:pt>
    <dgm:pt modelId="{42CC01EB-33F4-A344-8AEC-6662E2C22E2F}" type="parTrans" cxnId="{9C0BFE88-6227-0C4C-ACCD-773846C3E09B}">
      <dgm:prSet/>
      <dgm:spPr/>
      <dgm:t>
        <a:bodyPr/>
        <a:lstStyle/>
        <a:p>
          <a:endParaRPr lang="en-US" sz="1800">
            <a:solidFill>
              <a:srgbClr val="000000"/>
            </a:solidFill>
            <a:latin typeface="Cambria"/>
            <a:cs typeface="Cambria"/>
          </a:endParaRPr>
        </a:p>
      </dgm:t>
    </dgm:pt>
    <dgm:pt modelId="{FC447E25-E897-3D4B-AC5C-8923CD449D26}" type="sibTrans" cxnId="{9C0BFE88-6227-0C4C-ACCD-773846C3E09B}">
      <dgm:prSet/>
      <dgm:spPr/>
      <dgm:t>
        <a:bodyPr/>
        <a:lstStyle/>
        <a:p>
          <a:endParaRPr lang="en-US" sz="1800">
            <a:solidFill>
              <a:srgbClr val="000000"/>
            </a:solidFill>
            <a:latin typeface="Cambria"/>
            <a:cs typeface="Cambria"/>
          </a:endParaRPr>
        </a:p>
      </dgm:t>
    </dgm:pt>
    <dgm:pt modelId="{C0A2CB39-EEB6-A54E-9A9A-E3299E4C4ECB}">
      <dgm:prSet custT="1"/>
      <dgm:spPr/>
      <dgm:t>
        <a:bodyPr/>
        <a:lstStyle/>
        <a:p>
          <a:pPr rtl="0"/>
          <a:r>
            <a:rPr lang="en-US" sz="1800" dirty="0" smtClean="0">
              <a:solidFill>
                <a:srgbClr val="000000"/>
              </a:solidFill>
              <a:latin typeface="Cambria"/>
              <a:cs typeface="Cambria"/>
            </a:rPr>
            <a:t>The sealed cover containing the list of challenged votes in Form14;</a:t>
          </a:r>
          <a:endParaRPr lang="en-US" sz="1800" dirty="0">
            <a:solidFill>
              <a:srgbClr val="000000"/>
            </a:solidFill>
            <a:latin typeface="Cambria"/>
            <a:cs typeface="Cambria"/>
          </a:endParaRPr>
        </a:p>
      </dgm:t>
    </dgm:pt>
    <dgm:pt modelId="{1E799960-3D1E-2940-BDAC-D50F752E15EF}" type="parTrans" cxnId="{27E466EB-A7EF-AB47-9108-230DC724CA67}">
      <dgm:prSet/>
      <dgm:spPr/>
      <dgm:t>
        <a:bodyPr/>
        <a:lstStyle/>
        <a:p>
          <a:endParaRPr lang="en-US" sz="1800">
            <a:solidFill>
              <a:srgbClr val="000000"/>
            </a:solidFill>
            <a:latin typeface="Cambria"/>
            <a:cs typeface="Cambria"/>
          </a:endParaRPr>
        </a:p>
      </dgm:t>
    </dgm:pt>
    <dgm:pt modelId="{89497CAC-721D-854A-B590-25C40DBAEAD7}" type="sibTrans" cxnId="{27E466EB-A7EF-AB47-9108-230DC724CA67}">
      <dgm:prSet/>
      <dgm:spPr/>
      <dgm:t>
        <a:bodyPr/>
        <a:lstStyle/>
        <a:p>
          <a:endParaRPr lang="en-US" sz="1800">
            <a:solidFill>
              <a:srgbClr val="000000"/>
            </a:solidFill>
            <a:latin typeface="Cambria"/>
            <a:cs typeface="Cambria"/>
          </a:endParaRPr>
        </a:p>
      </dgm:t>
    </dgm:pt>
    <dgm:pt modelId="{8C48FA4C-B0D0-BE42-B0B3-3443AC80C27B}">
      <dgm:prSet custT="1"/>
      <dgm:spPr/>
      <dgm:t>
        <a:bodyPr/>
        <a:lstStyle/>
        <a:p>
          <a:pPr rtl="0"/>
          <a:r>
            <a:rPr lang="en-US" sz="1800" dirty="0" smtClean="0">
              <a:solidFill>
                <a:srgbClr val="000000"/>
              </a:solidFill>
              <a:latin typeface="Cambria"/>
              <a:cs typeface="Cambria"/>
            </a:rPr>
            <a:t>The cover containing the list of blind and infirm electors in Form 14-A and the declarations of the companions;</a:t>
          </a:r>
          <a:endParaRPr lang="en-US" sz="1800" dirty="0">
            <a:solidFill>
              <a:srgbClr val="000000"/>
            </a:solidFill>
            <a:latin typeface="Cambria"/>
            <a:cs typeface="Cambria"/>
          </a:endParaRPr>
        </a:p>
      </dgm:t>
    </dgm:pt>
    <dgm:pt modelId="{1C476842-B41C-7F42-A797-EB8DEC66D593}" type="parTrans" cxnId="{4E5BCCFF-FAA6-F840-B69C-A20B06D58515}">
      <dgm:prSet/>
      <dgm:spPr/>
      <dgm:t>
        <a:bodyPr/>
        <a:lstStyle/>
        <a:p>
          <a:endParaRPr lang="en-US" sz="1800">
            <a:solidFill>
              <a:srgbClr val="000000"/>
            </a:solidFill>
            <a:latin typeface="Cambria"/>
            <a:cs typeface="Cambria"/>
          </a:endParaRPr>
        </a:p>
      </dgm:t>
    </dgm:pt>
    <dgm:pt modelId="{A3C2C049-28CD-864A-81FA-805365EF3518}" type="sibTrans" cxnId="{4E5BCCFF-FAA6-F840-B69C-A20B06D58515}">
      <dgm:prSet/>
      <dgm:spPr/>
      <dgm:t>
        <a:bodyPr/>
        <a:lstStyle/>
        <a:p>
          <a:endParaRPr lang="en-US" sz="1800">
            <a:solidFill>
              <a:srgbClr val="000000"/>
            </a:solidFill>
            <a:latin typeface="Cambria"/>
            <a:cs typeface="Cambria"/>
          </a:endParaRPr>
        </a:p>
      </dgm:t>
    </dgm:pt>
    <dgm:pt modelId="{C84040AA-E3BB-EE47-B11D-1848F5107CBE}">
      <dgm:prSet custT="1"/>
      <dgm:spPr/>
      <dgm:t>
        <a:bodyPr/>
        <a:lstStyle/>
        <a:p>
          <a:pPr rtl="0"/>
          <a:r>
            <a:rPr lang="en-US" sz="1800" dirty="0" smtClean="0">
              <a:solidFill>
                <a:srgbClr val="000000"/>
              </a:solidFill>
              <a:latin typeface="Cambria"/>
              <a:cs typeface="Cambria"/>
            </a:rPr>
            <a:t>The cover containing the declarations obtained from electors a to their age and the list of such electors </a:t>
          </a:r>
          <a:r>
            <a:rPr lang="en-US" sz="1800" b="1" dirty="0" smtClean="0">
              <a:solidFill>
                <a:srgbClr val="000000"/>
              </a:solidFill>
              <a:latin typeface="Cambria"/>
              <a:cs typeface="Cambria"/>
            </a:rPr>
            <a:t>– (Given in next slide)</a:t>
          </a:r>
          <a:endParaRPr lang="en-US" sz="1800" dirty="0">
            <a:solidFill>
              <a:srgbClr val="000000"/>
            </a:solidFill>
            <a:latin typeface="Cambria"/>
            <a:cs typeface="Cambria"/>
          </a:endParaRPr>
        </a:p>
      </dgm:t>
    </dgm:pt>
    <dgm:pt modelId="{39FB0A5E-F7E2-7141-9947-3B152EF0FE75}" type="parTrans" cxnId="{671C0540-00B1-394E-9860-FB0A63A99D83}">
      <dgm:prSet/>
      <dgm:spPr/>
      <dgm:t>
        <a:bodyPr/>
        <a:lstStyle/>
        <a:p>
          <a:endParaRPr lang="en-US" sz="1800">
            <a:solidFill>
              <a:srgbClr val="000000"/>
            </a:solidFill>
            <a:latin typeface="Cambria"/>
            <a:cs typeface="Cambria"/>
          </a:endParaRPr>
        </a:p>
      </dgm:t>
    </dgm:pt>
    <dgm:pt modelId="{BE5D4DA5-95C4-A948-A635-F660E6ECD2D8}" type="sibTrans" cxnId="{671C0540-00B1-394E-9860-FB0A63A99D83}">
      <dgm:prSet/>
      <dgm:spPr/>
      <dgm:t>
        <a:bodyPr/>
        <a:lstStyle/>
        <a:p>
          <a:endParaRPr lang="en-US" sz="1800">
            <a:solidFill>
              <a:srgbClr val="000000"/>
            </a:solidFill>
            <a:latin typeface="Cambria"/>
            <a:cs typeface="Cambria"/>
          </a:endParaRPr>
        </a:p>
      </dgm:t>
    </dgm:pt>
    <dgm:pt modelId="{A47412BC-D7EC-B145-BC1F-4D54DC148171}" type="pres">
      <dgm:prSet presAssocID="{BC53BEF0-4C5B-8441-BF12-5C631A2AEEA6}" presName="Name0" presStyleCnt="0">
        <dgm:presLayoutVars>
          <dgm:chPref val="1"/>
          <dgm:dir/>
          <dgm:animOne val="branch"/>
          <dgm:animLvl val="lvl"/>
          <dgm:resizeHandles/>
        </dgm:presLayoutVars>
      </dgm:prSet>
      <dgm:spPr/>
      <dgm:t>
        <a:bodyPr/>
        <a:lstStyle/>
        <a:p>
          <a:endParaRPr lang="en-US"/>
        </a:p>
      </dgm:t>
    </dgm:pt>
    <dgm:pt modelId="{38666FCA-E789-B94B-B50E-4C2AF218390E}" type="pres">
      <dgm:prSet presAssocID="{D07F2AB2-4E72-0949-AC78-9A0418EEF815}" presName="vertOne" presStyleCnt="0"/>
      <dgm:spPr/>
    </dgm:pt>
    <dgm:pt modelId="{7A71CC30-F34D-B54D-8BDB-602CD3296AF9}" type="pres">
      <dgm:prSet presAssocID="{D07F2AB2-4E72-0949-AC78-9A0418EEF815}" presName="txOne" presStyleLbl="node0" presStyleIdx="0" presStyleCnt="1" custScaleY="37290">
        <dgm:presLayoutVars>
          <dgm:chPref val="3"/>
        </dgm:presLayoutVars>
      </dgm:prSet>
      <dgm:spPr/>
      <dgm:t>
        <a:bodyPr/>
        <a:lstStyle/>
        <a:p>
          <a:endParaRPr lang="en-US"/>
        </a:p>
      </dgm:t>
    </dgm:pt>
    <dgm:pt modelId="{0A703750-03FD-ED45-B241-8CE359F4B9AF}" type="pres">
      <dgm:prSet presAssocID="{D07F2AB2-4E72-0949-AC78-9A0418EEF815}" presName="parTransOne" presStyleCnt="0"/>
      <dgm:spPr/>
    </dgm:pt>
    <dgm:pt modelId="{09000128-45A7-834B-BD7B-64FEC00DAE69}" type="pres">
      <dgm:prSet presAssocID="{D07F2AB2-4E72-0949-AC78-9A0418EEF815}" presName="horzOne" presStyleCnt="0"/>
      <dgm:spPr/>
    </dgm:pt>
    <dgm:pt modelId="{DD1F8C05-D62F-3449-B790-AE517216A7F6}" type="pres">
      <dgm:prSet presAssocID="{761AF446-B3B8-F346-ADBB-DE0974F08C0A}" presName="vertTwo" presStyleCnt="0"/>
      <dgm:spPr/>
    </dgm:pt>
    <dgm:pt modelId="{C23500A8-DD32-BA40-A1FA-CADAC86B9DD2}" type="pres">
      <dgm:prSet presAssocID="{761AF446-B3B8-F346-ADBB-DE0974F08C0A}" presName="txTwo" presStyleLbl="node2" presStyleIdx="0" presStyleCnt="6">
        <dgm:presLayoutVars>
          <dgm:chPref val="3"/>
        </dgm:presLayoutVars>
      </dgm:prSet>
      <dgm:spPr/>
      <dgm:t>
        <a:bodyPr/>
        <a:lstStyle/>
        <a:p>
          <a:endParaRPr lang="en-US"/>
        </a:p>
      </dgm:t>
    </dgm:pt>
    <dgm:pt modelId="{06EDDDC5-6ECB-8440-92C3-B0298A34CB8B}" type="pres">
      <dgm:prSet presAssocID="{761AF446-B3B8-F346-ADBB-DE0974F08C0A}" presName="horzTwo" presStyleCnt="0"/>
      <dgm:spPr/>
    </dgm:pt>
    <dgm:pt modelId="{53CCADF4-6422-5344-90F5-5BC26BBAC738}" type="pres">
      <dgm:prSet presAssocID="{99502FA0-6A17-CA43-8FF6-8B4534538EAF}" presName="sibSpaceTwo" presStyleCnt="0"/>
      <dgm:spPr/>
    </dgm:pt>
    <dgm:pt modelId="{02C26270-58DA-2B42-A77E-5BC7DA6FFA5F}" type="pres">
      <dgm:prSet presAssocID="{8B5D845F-70F8-6448-8C4F-D19E9F435C3F}" presName="vertTwo" presStyleCnt="0"/>
      <dgm:spPr/>
    </dgm:pt>
    <dgm:pt modelId="{C9AA5477-769F-7345-B2F0-4DCCA3093DDB}" type="pres">
      <dgm:prSet presAssocID="{8B5D845F-70F8-6448-8C4F-D19E9F435C3F}" presName="txTwo" presStyleLbl="node2" presStyleIdx="1" presStyleCnt="6">
        <dgm:presLayoutVars>
          <dgm:chPref val="3"/>
        </dgm:presLayoutVars>
      </dgm:prSet>
      <dgm:spPr/>
      <dgm:t>
        <a:bodyPr/>
        <a:lstStyle/>
        <a:p>
          <a:endParaRPr lang="en-US"/>
        </a:p>
      </dgm:t>
    </dgm:pt>
    <dgm:pt modelId="{5A249852-3125-C44F-9B3C-8C7E6162CB74}" type="pres">
      <dgm:prSet presAssocID="{8B5D845F-70F8-6448-8C4F-D19E9F435C3F}" presName="horzTwo" presStyleCnt="0"/>
      <dgm:spPr/>
    </dgm:pt>
    <dgm:pt modelId="{AFBBE3C7-7EDB-9F4E-A450-13C4C2CD124F}" type="pres">
      <dgm:prSet presAssocID="{36F0D8AE-C27B-1843-8E03-3736D3E4AAC8}" presName="sibSpaceTwo" presStyleCnt="0"/>
      <dgm:spPr/>
    </dgm:pt>
    <dgm:pt modelId="{60C81CAA-F11B-EF4E-9B8A-589F695712D7}" type="pres">
      <dgm:prSet presAssocID="{1F348B8A-E2AB-654C-824A-4CD208F4567B}" presName="vertTwo" presStyleCnt="0"/>
      <dgm:spPr/>
    </dgm:pt>
    <dgm:pt modelId="{930A67BD-89AF-414C-A926-0B0311FE51C2}" type="pres">
      <dgm:prSet presAssocID="{1F348B8A-E2AB-654C-824A-4CD208F4567B}" presName="txTwo" presStyleLbl="node2" presStyleIdx="2" presStyleCnt="6">
        <dgm:presLayoutVars>
          <dgm:chPref val="3"/>
        </dgm:presLayoutVars>
      </dgm:prSet>
      <dgm:spPr/>
      <dgm:t>
        <a:bodyPr/>
        <a:lstStyle/>
        <a:p>
          <a:endParaRPr lang="en-US"/>
        </a:p>
      </dgm:t>
    </dgm:pt>
    <dgm:pt modelId="{EE246424-2EBF-B341-9412-E80B12009041}" type="pres">
      <dgm:prSet presAssocID="{1F348B8A-E2AB-654C-824A-4CD208F4567B}" presName="horzTwo" presStyleCnt="0"/>
      <dgm:spPr/>
    </dgm:pt>
    <dgm:pt modelId="{690A5A20-9F5A-444D-8880-038340FBE5CA}" type="pres">
      <dgm:prSet presAssocID="{FC447E25-E897-3D4B-AC5C-8923CD449D26}" presName="sibSpaceTwo" presStyleCnt="0"/>
      <dgm:spPr/>
    </dgm:pt>
    <dgm:pt modelId="{E575E249-6194-4549-AD66-9061661C7BA6}" type="pres">
      <dgm:prSet presAssocID="{C0A2CB39-EEB6-A54E-9A9A-E3299E4C4ECB}" presName="vertTwo" presStyleCnt="0"/>
      <dgm:spPr/>
    </dgm:pt>
    <dgm:pt modelId="{F28EBF65-68B9-3A4F-8299-59F4018BCBCC}" type="pres">
      <dgm:prSet presAssocID="{C0A2CB39-EEB6-A54E-9A9A-E3299E4C4ECB}" presName="txTwo" presStyleLbl="node2" presStyleIdx="3" presStyleCnt="6">
        <dgm:presLayoutVars>
          <dgm:chPref val="3"/>
        </dgm:presLayoutVars>
      </dgm:prSet>
      <dgm:spPr/>
      <dgm:t>
        <a:bodyPr/>
        <a:lstStyle/>
        <a:p>
          <a:endParaRPr lang="en-US"/>
        </a:p>
      </dgm:t>
    </dgm:pt>
    <dgm:pt modelId="{93211466-1CC1-6049-98ED-D26DD6BEBDA7}" type="pres">
      <dgm:prSet presAssocID="{C0A2CB39-EEB6-A54E-9A9A-E3299E4C4ECB}" presName="horzTwo" presStyleCnt="0"/>
      <dgm:spPr/>
    </dgm:pt>
    <dgm:pt modelId="{D87AC04F-1048-EF42-AE07-D2DD9AE60A75}" type="pres">
      <dgm:prSet presAssocID="{89497CAC-721D-854A-B590-25C40DBAEAD7}" presName="sibSpaceTwo" presStyleCnt="0"/>
      <dgm:spPr/>
    </dgm:pt>
    <dgm:pt modelId="{8FE88BC7-CDC5-594C-BB14-3919EB533206}" type="pres">
      <dgm:prSet presAssocID="{8C48FA4C-B0D0-BE42-B0B3-3443AC80C27B}" presName="vertTwo" presStyleCnt="0"/>
      <dgm:spPr/>
    </dgm:pt>
    <dgm:pt modelId="{D9E0E16F-68E7-734B-B6E7-3F9F8CC11689}" type="pres">
      <dgm:prSet presAssocID="{8C48FA4C-B0D0-BE42-B0B3-3443AC80C27B}" presName="txTwo" presStyleLbl="node2" presStyleIdx="4" presStyleCnt="6" custScaleX="131754">
        <dgm:presLayoutVars>
          <dgm:chPref val="3"/>
        </dgm:presLayoutVars>
      </dgm:prSet>
      <dgm:spPr/>
      <dgm:t>
        <a:bodyPr/>
        <a:lstStyle/>
        <a:p>
          <a:endParaRPr lang="en-US"/>
        </a:p>
      </dgm:t>
    </dgm:pt>
    <dgm:pt modelId="{DC6633C7-1951-554D-BA3A-4380E54348E0}" type="pres">
      <dgm:prSet presAssocID="{8C48FA4C-B0D0-BE42-B0B3-3443AC80C27B}" presName="horzTwo" presStyleCnt="0"/>
      <dgm:spPr/>
    </dgm:pt>
    <dgm:pt modelId="{92728E7B-628A-2741-B8B3-3EDEFD5936D6}" type="pres">
      <dgm:prSet presAssocID="{A3C2C049-28CD-864A-81FA-805365EF3518}" presName="sibSpaceTwo" presStyleCnt="0"/>
      <dgm:spPr/>
    </dgm:pt>
    <dgm:pt modelId="{F5996528-726F-864C-A0B2-6E38EFE898BD}" type="pres">
      <dgm:prSet presAssocID="{C84040AA-E3BB-EE47-B11D-1848F5107CBE}" presName="vertTwo" presStyleCnt="0"/>
      <dgm:spPr/>
    </dgm:pt>
    <dgm:pt modelId="{19D2AE85-2F4F-BE4D-B41A-712849507CAF}" type="pres">
      <dgm:prSet presAssocID="{C84040AA-E3BB-EE47-B11D-1848F5107CBE}" presName="txTwo" presStyleLbl="node2" presStyleIdx="5" presStyleCnt="6" custScaleX="137248">
        <dgm:presLayoutVars>
          <dgm:chPref val="3"/>
        </dgm:presLayoutVars>
      </dgm:prSet>
      <dgm:spPr/>
      <dgm:t>
        <a:bodyPr/>
        <a:lstStyle/>
        <a:p>
          <a:endParaRPr lang="en-US"/>
        </a:p>
      </dgm:t>
    </dgm:pt>
    <dgm:pt modelId="{293D8FF9-8F14-A142-8CEE-9BB8376802F2}" type="pres">
      <dgm:prSet presAssocID="{C84040AA-E3BB-EE47-B11D-1848F5107CBE}" presName="horzTwo" presStyleCnt="0"/>
      <dgm:spPr/>
    </dgm:pt>
  </dgm:ptLst>
  <dgm:cxnLst>
    <dgm:cxn modelId="{DD0B49A9-5F71-4C2D-8A56-D8683D49D620}" type="presOf" srcId="{8B5D845F-70F8-6448-8C4F-D19E9F435C3F}" destId="{C9AA5477-769F-7345-B2F0-4DCCA3093DDB}" srcOrd="0" destOrd="0" presId="urn:microsoft.com/office/officeart/2005/8/layout/hierarchy4"/>
    <dgm:cxn modelId="{F3FAF26A-CE68-A746-B817-B43CFBC3297B}" srcId="{D07F2AB2-4E72-0949-AC78-9A0418EEF815}" destId="{8B5D845F-70F8-6448-8C4F-D19E9F435C3F}" srcOrd="1" destOrd="0" parTransId="{96E7D8AF-D99E-BE4D-9FBE-3437D90C21E9}" sibTransId="{36F0D8AE-C27B-1843-8E03-3736D3E4AAC8}"/>
    <dgm:cxn modelId="{B08C6BA4-21C1-1F44-98B1-E5050FC3DEF8}" srcId="{D07F2AB2-4E72-0949-AC78-9A0418EEF815}" destId="{761AF446-B3B8-F346-ADBB-DE0974F08C0A}" srcOrd="0" destOrd="0" parTransId="{D25C09EC-97ED-E04A-A4FE-221B2FB99FAD}" sibTransId="{99502FA0-6A17-CA43-8FF6-8B4534538EAF}"/>
    <dgm:cxn modelId="{671C0540-00B1-394E-9860-FB0A63A99D83}" srcId="{D07F2AB2-4E72-0949-AC78-9A0418EEF815}" destId="{C84040AA-E3BB-EE47-B11D-1848F5107CBE}" srcOrd="5" destOrd="0" parTransId="{39FB0A5E-F7E2-7141-9947-3B152EF0FE75}" sibTransId="{BE5D4DA5-95C4-A948-A635-F660E6ECD2D8}"/>
    <dgm:cxn modelId="{BCA45816-B3C4-4A52-877D-200F49D5A689}" type="presOf" srcId="{C0A2CB39-EEB6-A54E-9A9A-E3299E4C4ECB}" destId="{F28EBF65-68B9-3A4F-8299-59F4018BCBCC}" srcOrd="0" destOrd="0" presId="urn:microsoft.com/office/officeart/2005/8/layout/hierarchy4"/>
    <dgm:cxn modelId="{4E5BCCFF-FAA6-F840-B69C-A20B06D58515}" srcId="{D07F2AB2-4E72-0949-AC78-9A0418EEF815}" destId="{8C48FA4C-B0D0-BE42-B0B3-3443AC80C27B}" srcOrd="4" destOrd="0" parTransId="{1C476842-B41C-7F42-A797-EB8DEC66D593}" sibTransId="{A3C2C049-28CD-864A-81FA-805365EF3518}"/>
    <dgm:cxn modelId="{65818F6C-167E-452D-A448-674A241E016C}" type="presOf" srcId="{8C48FA4C-B0D0-BE42-B0B3-3443AC80C27B}" destId="{D9E0E16F-68E7-734B-B6E7-3F9F8CC11689}" srcOrd="0" destOrd="0" presId="urn:microsoft.com/office/officeart/2005/8/layout/hierarchy4"/>
    <dgm:cxn modelId="{A6EA3AF4-0FAE-4E3F-98C5-A7357F89C052}" type="presOf" srcId="{D07F2AB2-4E72-0949-AC78-9A0418EEF815}" destId="{7A71CC30-F34D-B54D-8BDB-602CD3296AF9}" srcOrd="0" destOrd="0" presId="urn:microsoft.com/office/officeart/2005/8/layout/hierarchy4"/>
    <dgm:cxn modelId="{E28AE1CE-2B47-443F-A2DD-93C7C3765C2D}" type="presOf" srcId="{BC53BEF0-4C5B-8441-BF12-5C631A2AEEA6}" destId="{A47412BC-D7EC-B145-BC1F-4D54DC148171}" srcOrd="0" destOrd="0" presId="urn:microsoft.com/office/officeart/2005/8/layout/hierarchy4"/>
    <dgm:cxn modelId="{43B10A10-0678-7246-BBFC-FD1A73861904}" srcId="{BC53BEF0-4C5B-8441-BF12-5C631A2AEEA6}" destId="{D07F2AB2-4E72-0949-AC78-9A0418EEF815}" srcOrd="0" destOrd="0" parTransId="{0FEEC0CF-4D2B-4D4A-ACDD-6A24C7CDA6CC}" sibTransId="{A7FE4AEE-A933-C34B-9874-D376E29822C6}"/>
    <dgm:cxn modelId="{A40BC94E-3CE7-486A-BEBC-140950DD41AF}" type="presOf" srcId="{C84040AA-E3BB-EE47-B11D-1848F5107CBE}" destId="{19D2AE85-2F4F-BE4D-B41A-712849507CAF}" srcOrd="0" destOrd="0" presId="urn:microsoft.com/office/officeart/2005/8/layout/hierarchy4"/>
    <dgm:cxn modelId="{3EB3E930-8B61-480E-85C4-AF99BEF90BDE}" type="presOf" srcId="{761AF446-B3B8-F346-ADBB-DE0974F08C0A}" destId="{C23500A8-DD32-BA40-A1FA-CADAC86B9DD2}" srcOrd="0" destOrd="0" presId="urn:microsoft.com/office/officeart/2005/8/layout/hierarchy4"/>
    <dgm:cxn modelId="{237FD496-7C04-4BB6-A485-A5FF79A6A746}" type="presOf" srcId="{1F348B8A-E2AB-654C-824A-4CD208F4567B}" destId="{930A67BD-89AF-414C-A926-0B0311FE51C2}" srcOrd="0" destOrd="0" presId="urn:microsoft.com/office/officeart/2005/8/layout/hierarchy4"/>
    <dgm:cxn modelId="{27E466EB-A7EF-AB47-9108-230DC724CA67}" srcId="{D07F2AB2-4E72-0949-AC78-9A0418EEF815}" destId="{C0A2CB39-EEB6-A54E-9A9A-E3299E4C4ECB}" srcOrd="3" destOrd="0" parTransId="{1E799960-3D1E-2940-BDAC-D50F752E15EF}" sibTransId="{89497CAC-721D-854A-B590-25C40DBAEAD7}"/>
    <dgm:cxn modelId="{9C0BFE88-6227-0C4C-ACCD-773846C3E09B}" srcId="{D07F2AB2-4E72-0949-AC78-9A0418EEF815}" destId="{1F348B8A-E2AB-654C-824A-4CD208F4567B}" srcOrd="2" destOrd="0" parTransId="{42CC01EB-33F4-A344-8AEC-6662E2C22E2F}" sibTransId="{FC447E25-E897-3D4B-AC5C-8923CD449D26}"/>
    <dgm:cxn modelId="{9D07F7B1-43D7-40EA-B956-57FEAE33ACBC}" type="presParOf" srcId="{A47412BC-D7EC-B145-BC1F-4D54DC148171}" destId="{38666FCA-E789-B94B-B50E-4C2AF218390E}" srcOrd="0" destOrd="0" presId="urn:microsoft.com/office/officeart/2005/8/layout/hierarchy4"/>
    <dgm:cxn modelId="{FF4160F5-B996-4D24-9ADD-54739DEB1CA8}" type="presParOf" srcId="{38666FCA-E789-B94B-B50E-4C2AF218390E}" destId="{7A71CC30-F34D-B54D-8BDB-602CD3296AF9}" srcOrd="0" destOrd="0" presId="urn:microsoft.com/office/officeart/2005/8/layout/hierarchy4"/>
    <dgm:cxn modelId="{6208B2AB-2225-437C-B3B4-C4E2CD372672}" type="presParOf" srcId="{38666FCA-E789-B94B-B50E-4C2AF218390E}" destId="{0A703750-03FD-ED45-B241-8CE359F4B9AF}" srcOrd="1" destOrd="0" presId="urn:microsoft.com/office/officeart/2005/8/layout/hierarchy4"/>
    <dgm:cxn modelId="{316FE96D-A799-4F03-99B2-0F67F146CB69}" type="presParOf" srcId="{38666FCA-E789-B94B-B50E-4C2AF218390E}" destId="{09000128-45A7-834B-BD7B-64FEC00DAE69}" srcOrd="2" destOrd="0" presId="urn:microsoft.com/office/officeart/2005/8/layout/hierarchy4"/>
    <dgm:cxn modelId="{79BD484A-0B2C-4F28-B691-0AB4DE205BEE}" type="presParOf" srcId="{09000128-45A7-834B-BD7B-64FEC00DAE69}" destId="{DD1F8C05-D62F-3449-B790-AE517216A7F6}" srcOrd="0" destOrd="0" presId="urn:microsoft.com/office/officeart/2005/8/layout/hierarchy4"/>
    <dgm:cxn modelId="{F2533C71-1EEB-4284-8C80-4801C54D0CC6}" type="presParOf" srcId="{DD1F8C05-D62F-3449-B790-AE517216A7F6}" destId="{C23500A8-DD32-BA40-A1FA-CADAC86B9DD2}" srcOrd="0" destOrd="0" presId="urn:microsoft.com/office/officeart/2005/8/layout/hierarchy4"/>
    <dgm:cxn modelId="{14CBCD05-1751-4F5C-80DF-CBEA9198781F}" type="presParOf" srcId="{DD1F8C05-D62F-3449-B790-AE517216A7F6}" destId="{06EDDDC5-6ECB-8440-92C3-B0298A34CB8B}" srcOrd="1" destOrd="0" presId="urn:microsoft.com/office/officeart/2005/8/layout/hierarchy4"/>
    <dgm:cxn modelId="{11FDE5A8-C89C-405D-BFD3-217F7D911355}" type="presParOf" srcId="{09000128-45A7-834B-BD7B-64FEC00DAE69}" destId="{53CCADF4-6422-5344-90F5-5BC26BBAC738}" srcOrd="1" destOrd="0" presId="urn:microsoft.com/office/officeart/2005/8/layout/hierarchy4"/>
    <dgm:cxn modelId="{248F8345-F8ED-4B77-87CA-5E504D94B150}" type="presParOf" srcId="{09000128-45A7-834B-BD7B-64FEC00DAE69}" destId="{02C26270-58DA-2B42-A77E-5BC7DA6FFA5F}" srcOrd="2" destOrd="0" presId="urn:microsoft.com/office/officeart/2005/8/layout/hierarchy4"/>
    <dgm:cxn modelId="{B69073FC-ACED-410A-B9D6-247B155C24A4}" type="presParOf" srcId="{02C26270-58DA-2B42-A77E-5BC7DA6FFA5F}" destId="{C9AA5477-769F-7345-B2F0-4DCCA3093DDB}" srcOrd="0" destOrd="0" presId="urn:microsoft.com/office/officeart/2005/8/layout/hierarchy4"/>
    <dgm:cxn modelId="{0FC01DD2-B458-4A9B-93F9-82466D723D00}" type="presParOf" srcId="{02C26270-58DA-2B42-A77E-5BC7DA6FFA5F}" destId="{5A249852-3125-C44F-9B3C-8C7E6162CB74}" srcOrd="1" destOrd="0" presId="urn:microsoft.com/office/officeart/2005/8/layout/hierarchy4"/>
    <dgm:cxn modelId="{9E462601-921B-463E-A48D-08294A6BBDC6}" type="presParOf" srcId="{09000128-45A7-834B-BD7B-64FEC00DAE69}" destId="{AFBBE3C7-7EDB-9F4E-A450-13C4C2CD124F}" srcOrd="3" destOrd="0" presId="urn:microsoft.com/office/officeart/2005/8/layout/hierarchy4"/>
    <dgm:cxn modelId="{1EA0ED17-4D8D-48AC-904B-C5D90EA473FD}" type="presParOf" srcId="{09000128-45A7-834B-BD7B-64FEC00DAE69}" destId="{60C81CAA-F11B-EF4E-9B8A-589F695712D7}" srcOrd="4" destOrd="0" presId="urn:microsoft.com/office/officeart/2005/8/layout/hierarchy4"/>
    <dgm:cxn modelId="{0AB4864A-5A14-4AE2-AF6F-4DF38DF92789}" type="presParOf" srcId="{60C81CAA-F11B-EF4E-9B8A-589F695712D7}" destId="{930A67BD-89AF-414C-A926-0B0311FE51C2}" srcOrd="0" destOrd="0" presId="urn:microsoft.com/office/officeart/2005/8/layout/hierarchy4"/>
    <dgm:cxn modelId="{981175DF-C623-4619-9B13-035D835F6A45}" type="presParOf" srcId="{60C81CAA-F11B-EF4E-9B8A-589F695712D7}" destId="{EE246424-2EBF-B341-9412-E80B12009041}" srcOrd="1" destOrd="0" presId="urn:microsoft.com/office/officeart/2005/8/layout/hierarchy4"/>
    <dgm:cxn modelId="{B7E9B55E-E857-4DFF-B64D-FEA27FCBB598}" type="presParOf" srcId="{09000128-45A7-834B-BD7B-64FEC00DAE69}" destId="{690A5A20-9F5A-444D-8880-038340FBE5CA}" srcOrd="5" destOrd="0" presId="urn:microsoft.com/office/officeart/2005/8/layout/hierarchy4"/>
    <dgm:cxn modelId="{E777A657-701A-48C8-9F80-80D1303E873C}" type="presParOf" srcId="{09000128-45A7-834B-BD7B-64FEC00DAE69}" destId="{E575E249-6194-4549-AD66-9061661C7BA6}" srcOrd="6" destOrd="0" presId="urn:microsoft.com/office/officeart/2005/8/layout/hierarchy4"/>
    <dgm:cxn modelId="{B69F9B66-E44E-4705-9863-08020FAF860D}" type="presParOf" srcId="{E575E249-6194-4549-AD66-9061661C7BA6}" destId="{F28EBF65-68B9-3A4F-8299-59F4018BCBCC}" srcOrd="0" destOrd="0" presId="urn:microsoft.com/office/officeart/2005/8/layout/hierarchy4"/>
    <dgm:cxn modelId="{D9764475-F6ED-44BF-9C53-C0A533C9E390}" type="presParOf" srcId="{E575E249-6194-4549-AD66-9061661C7BA6}" destId="{93211466-1CC1-6049-98ED-D26DD6BEBDA7}" srcOrd="1" destOrd="0" presId="urn:microsoft.com/office/officeart/2005/8/layout/hierarchy4"/>
    <dgm:cxn modelId="{70AF3932-72AC-40DB-90E2-CFBB373BC64F}" type="presParOf" srcId="{09000128-45A7-834B-BD7B-64FEC00DAE69}" destId="{D87AC04F-1048-EF42-AE07-D2DD9AE60A75}" srcOrd="7" destOrd="0" presId="urn:microsoft.com/office/officeart/2005/8/layout/hierarchy4"/>
    <dgm:cxn modelId="{D16E63B9-8C09-4B86-9B54-5D12514C628B}" type="presParOf" srcId="{09000128-45A7-834B-BD7B-64FEC00DAE69}" destId="{8FE88BC7-CDC5-594C-BB14-3919EB533206}" srcOrd="8" destOrd="0" presId="urn:microsoft.com/office/officeart/2005/8/layout/hierarchy4"/>
    <dgm:cxn modelId="{A3A24367-5723-4158-887E-704021E35351}" type="presParOf" srcId="{8FE88BC7-CDC5-594C-BB14-3919EB533206}" destId="{D9E0E16F-68E7-734B-B6E7-3F9F8CC11689}" srcOrd="0" destOrd="0" presId="urn:microsoft.com/office/officeart/2005/8/layout/hierarchy4"/>
    <dgm:cxn modelId="{8BBB74CA-4012-402F-B560-5B93BC1AFD95}" type="presParOf" srcId="{8FE88BC7-CDC5-594C-BB14-3919EB533206}" destId="{DC6633C7-1951-554D-BA3A-4380E54348E0}" srcOrd="1" destOrd="0" presId="urn:microsoft.com/office/officeart/2005/8/layout/hierarchy4"/>
    <dgm:cxn modelId="{80DF1CC8-1236-4EB8-A4A0-D845A9664765}" type="presParOf" srcId="{09000128-45A7-834B-BD7B-64FEC00DAE69}" destId="{92728E7B-628A-2741-B8B3-3EDEFD5936D6}" srcOrd="9" destOrd="0" presId="urn:microsoft.com/office/officeart/2005/8/layout/hierarchy4"/>
    <dgm:cxn modelId="{AB0B51D3-E7C7-494A-9746-AC7AFA36CB7E}" type="presParOf" srcId="{09000128-45A7-834B-BD7B-64FEC00DAE69}" destId="{F5996528-726F-864C-A0B2-6E38EFE898BD}" srcOrd="10" destOrd="0" presId="urn:microsoft.com/office/officeart/2005/8/layout/hierarchy4"/>
    <dgm:cxn modelId="{2B615E7F-73BA-424A-9510-ED078A9CB454}" type="presParOf" srcId="{F5996528-726F-864C-A0B2-6E38EFE898BD}" destId="{19D2AE85-2F4F-BE4D-B41A-712849507CAF}" srcOrd="0" destOrd="0" presId="urn:microsoft.com/office/officeart/2005/8/layout/hierarchy4"/>
    <dgm:cxn modelId="{CA191F02-E323-43FB-8581-7FF127B6ABCC}" type="presParOf" srcId="{F5996528-726F-864C-A0B2-6E38EFE898BD}" destId="{293D8FF9-8F14-A142-8CEE-9BB8376802F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EDF09C-F6A6-294C-AA1F-30475802C1D6}" type="doc">
      <dgm:prSet loTypeId="urn:microsoft.com/office/officeart/2005/8/layout/hierarchy4" loCatId="" qsTypeId="urn:microsoft.com/office/officeart/2005/8/quickstyle/simple1" qsCatId="simple" csTypeId="urn:microsoft.com/office/officeart/2005/8/colors/accent4_2" csCatId="accent4" phldr="1"/>
      <dgm:spPr/>
      <dgm:t>
        <a:bodyPr/>
        <a:lstStyle/>
        <a:p>
          <a:endParaRPr lang="en-US"/>
        </a:p>
      </dgm:t>
    </dgm:pt>
    <dgm:pt modelId="{02A46361-B504-8D46-9A5C-9F98AF9D9C42}">
      <dgm:prSet custT="1"/>
      <dgm:spPr/>
      <dgm:t>
        <a:bodyPr/>
        <a:lstStyle/>
        <a:p>
          <a:pPr rtl="0"/>
          <a:r>
            <a:rPr lang="en-US" sz="2300" dirty="0" smtClean="0">
              <a:solidFill>
                <a:srgbClr val="000000"/>
              </a:solidFill>
              <a:latin typeface="Cambria"/>
              <a:cs typeface="Cambria"/>
            </a:rPr>
            <a:t>The second packet should contain the following covers and should be super scribed as "NON-STATUROTY COVERS</a:t>
          </a:r>
          <a:endParaRPr lang="en-US" sz="2300" dirty="0">
            <a:solidFill>
              <a:srgbClr val="000000"/>
            </a:solidFill>
            <a:latin typeface="Cambria"/>
            <a:cs typeface="Cambria"/>
          </a:endParaRPr>
        </a:p>
      </dgm:t>
    </dgm:pt>
    <dgm:pt modelId="{E4BEB0BC-87B9-9F44-948B-F422DC80525A}" type="parTrans" cxnId="{541D70E3-3983-2647-B9BB-2FB7372583C8}">
      <dgm:prSet/>
      <dgm:spPr/>
      <dgm:t>
        <a:bodyPr/>
        <a:lstStyle/>
        <a:p>
          <a:endParaRPr lang="en-US" sz="2300">
            <a:solidFill>
              <a:srgbClr val="000000"/>
            </a:solidFill>
            <a:latin typeface="Cambria"/>
            <a:cs typeface="Cambria"/>
          </a:endParaRPr>
        </a:p>
      </dgm:t>
    </dgm:pt>
    <dgm:pt modelId="{00511979-219A-D94E-AEE9-DE1BE31110DB}" type="sibTrans" cxnId="{541D70E3-3983-2647-B9BB-2FB7372583C8}">
      <dgm:prSet/>
      <dgm:spPr/>
      <dgm:t>
        <a:bodyPr/>
        <a:lstStyle/>
        <a:p>
          <a:endParaRPr lang="en-US" sz="2300">
            <a:solidFill>
              <a:srgbClr val="000000"/>
            </a:solidFill>
            <a:latin typeface="Cambria"/>
            <a:cs typeface="Cambria"/>
          </a:endParaRPr>
        </a:p>
      </dgm:t>
    </dgm:pt>
    <dgm:pt modelId="{90F2C0BF-D69F-CF45-A6FA-4F9C50F7872F}">
      <dgm:prSet custT="1"/>
      <dgm:spPr/>
      <dgm:t>
        <a:bodyPr/>
        <a:lstStyle/>
        <a:p>
          <a:pPr rtl="0"/>
          <a:r>
            <a:rPr lang="en-US" sz="2300" dirty="0" smtClean="0">
              <a:solidFill>
                <a:srgbClr val="000000"/>
              </a:solidFill>
              <a:latin typeface="Cambria"/>
              <a:cs typeface="Cambria"/>
            </a:rPr>
            <a:t>Cover containing the receipt book and cash, if any, in respect of challenged votes;</a:t>
          </a:r>
          <a:endParaRPr lang="en-US" sz="2300" dirty="0">
            <a:solidFill>
              <a:srgbClr val="000000"/>
            </a:solidFill>
            <a:latin typeface="Cambria"/>
            <a:cs typeface="Cambria"/>
          </a:endParaRPr>
        </a:p>
      </dgm:t>
    </dgm:pt>
    <dgm:pt modelId="{21D69EA8-32B6-B64D-BB2A-988A7B898742}" type="parTrans" cxnId="{B4BD422A-5D46-B34F-9644-51FE588E19DB}">
      <dgm:prSet/>
      <dgm:spPr/>
      <dgm:t>
        <a:bodyPr/>
        <a:lstStyle/>
        <a:p>
          <a:endParaRPr lang="en-US" sz="2300">
            <a:solidFill>
              <a:srgbClr val="000000"/>
            </a:solidFill>
            <a:latin typeface="Cambria"/>
            <a:cs typeface="Cambria"/>
          </a:endParaRPr>
        </a:p>
      </dgm:t>
    </dgm:pt>
    <dgm:pt modelId="{6F132064-CD80-9A43-909E-58795AA4CF70}" type="sibTrans" cxnId="{B4BD422A-5D46-B34F-9644-51FE588E19DB}">
      <dgm:prSet/>
      <dgm:spPr/>
      <dgm:t>
        <a:bodyPr/>
        <a:lstStyle/>
        <a:p>
          <a:endParaRPr lang="en-US" sz="2300">
            <a:solidFill>
              <a:srgbClr val="000000"/>
            </a:solidFill>
            <a:latin typeface="Cambria"/>
            <a:cs typeface="Cambria"/>
          </a:endParaRPr>
        </a:p>
      </dgm:t>
    </dgm:pt>
    <dgm:pt modelId="{4B1A588B-1569-C145-B818-075CBF4B66C6}">
      <dgm:prSet custT="1"/>
      <dgm:spPr/>
      <dgm:t>
        <a:bodyPr/>
        <a:lstStyle/>
        <a:p>
          <a:pPr rtl="0"/>
          <a:r>
            <a:rPr lang="en-US" sz="2300" dirty="0" smtClean="0">
              <a:solidFill>
                <a:srgbClr val="000000"/>
              </a:solidFill>
              <a:latin typeface="Cambria"/>
              <a:cs typeface="Cambria"/>
            </a:rPr>
            <a:t>Cover containing unused and damaged paper seals; </a:t>
          </a:r>
          <a:endParaRPr lang="en-US" sz="2300" dirty="0">
            <a:solidFill>
              <a:srgbClr val="000000"/>
            </a:solidFill>
            <a:latin typeface="Cambria"/>
            <a:cs typeface="Cambria"/>
          </a:endParaRPr>
        </a:p>
      </dgm:t>
    </dgm:pt>
    <dgm:pt modelId="{37B6883D-F25F-2842-BF39-78925C476BFE}" type="parTrans" cxnId="{8014929D-E808-B746-A3C9-56DEB1B82A7D}">
      <dgm:prSet/>
      <dgm:spPr/>
      <dgm:t>
        <a:bodyPr/>
        <a:lstStyle/>
        <a:p>
          <a:endParaRPr lang="en-US" sz="2300">
            <a:solidFill>
              <a:srgbClr val="000000"/>
            </a:solidFill>
            <a:latin typeface="Cambria"/>
            <a:cs typeface="Cambria"/>
          </a:endParaRPr>
        </a:p>
      </dgm:t>
    </dgm:pt>
    <dgm:pt modelId="{687A49BD-925A-EB42-8CDC-20F957ED44DD}" type="sibTrans" cxnId="{8014929D-E808-B746-A3C9-56DEB1B82A7D}">
      <dgm:prSet/>
      <dgm:spPr/>
      <dgm:t>
        <a:bodyPr/>
        <a:lstStyle/>
        <a:p>
          <a:endParaRPr lang="en-US" sz="2300">
            <a:solidFill>
              <a:srgbClr val="000000"/>
            </a:solidFill>
            <a:latin typeface="Cambria"/>
            <a:cs typeface="Cambria"/>
          </a:endParaRPr>
        </a:p>
      </dgm:t>
    </dgm:pt>
    <dgm:pt modelId="{31164EA7-02FE-1247-AD80-E47ADFF748E1}">
      <dgm:prSet custT="1"/>
      <dgm:spPr/>
      <dgm:t>
        <a:bodyPr/>
        <a:lstStyle/>
        <a:p>
          <a:pPr rtl="0"/>
          <a:r>
            <a:rPr lang="en-US" sz="2300" dirty="0" smtClean="0">
              <a:solidFill>
                <a:srgbClr val="000000"/>
              </a:solidFill>
              <a:latin typeface="Cambria"/>
              <a:cs typeface="Cambria"/>
            </a:rPr>
            <a:t>Cover containing unused voter's slips </a:t>
          </a:r>
          <a:endParaRPr lang="en-US" sz="2300" dirty="0">
            <a:solidFill>
              <a:srgbClr val="000000"/>
            </a:solidFill>
            <a:latin typeface="Cambria"/>
            <a:cs typeface="Cambria"/>
          </a:endParaRPr>
        </a:p>
      </dgm:t>
    </dgm:pt>
    <dgm:pt modelId="{F1522F2A-2331-E44C-99C1-3D653267751D}" type="parTrans" cxnId="{B7363626-87CC-834B-B258-F9C753534E0C}">
      <dgm:prSet/>
      <dgm:spPr/>
      <dgm:t>
        <a:bodyPr/>
        <a:lstStyle/>
        <a:p>
          <a:endParaRPr lang="en-US" sz="2300">
            <a:solidFill>
              <a:srgbClr val="000000"/>
            </a:solidFill>
            <a:latin typeface="Cambria"/>
            <a:cs typeface="Cambria"/>
          </a:endParaRPr>
        </a:p>
      </dgm:t>
    </dgm:pt>
    <dgm:pt modelId="{F7D51FC3-452D-5944-9632-43B60109C048}" type="sibTrans" cxnId="{B7363626-87CC-834B-B258-F9C753534E0C}">
      <dgm:prSet/>
      <dgm:spPr/>
      <dgm:t>
        <a:bodyPr/>
        <a:lstStyle/>
        <a:p>
          <a:endParaRPr lang="en-US" sz="2300">
            <a:solidFill>
              <a:srgbClr val="000000"/>
            </a:solidFill>
            <a:latin typeface="Cambria"/>
            <a:cs typeface="Cambria"/>
          </a:endParaRPr>
        </a:p>
      </dgm:t>
    </dgm:pt>
    <dgm:pt modelId="{87089C9B-8D78-BD45-8C0B-A2CE5B9E8B81}">
      <dgm:prSet custT="1"/>
      <dgm:spPr/>
      <dgm:t>
        <a:bodyPr/>
        <a:lstStyle/>
        <a:p>
          <a:pPr rtl="0"/>
          <a:r>
            <a:rPr lang="en-US" sz="2300" i="1" dirty="0" smtClean="0">
              <a:solidFill>
                <a:srgbClr val="000000"/>
              </a:solidFill>
              <a:latin typeface="Cambria"/>
              <a:cs typeface="Cambria"/>
            </a:rPr>
            <a:t>Cover containing unused and damaged special tags; and </a:t>
          </a:r>
          <a:endParaRPr lang="en-US" sz="2300" dirty="0">
            <a:solidFill>
              <a:srgbClr val="000000"/>
            </a:solidFill>
            <a:latin typeface="Cambria"/>
            <a:cs typeface="Cambria"/>
          </a:endParaRPr>
        </a:p>
      </dgm:t>
    </dgm:pt>
    <dgm:pt modelId="{D722DA43-A583-854B-9D48-8BB5DD5086B3}" type="parTrans" cxnId="{F57D4B15-7F96-204B-A544-059AB15ECB9E}">
      <dgm:prSet/>
      <dgm:spPr/>
      <dgm:t>
        <a:bodyPr/>
        <a:lstStyle/>
        <a:p>
          <a:endParaRPr lang="en-US" sz="2300">
            <a:solidFill>
              <a:srgbClr val="000000"/>
            </a:solidFill>
            <a:latin typeface="Cambria"/>
            <a:cs typeface="Cambria"/>
          </a:endParaRPr>
        </a:p>
      </dgm:t>
    </dgm:pt>
    <dgm:pt modelId="{9E8EB900-0468-BA44-9156-5113B2CD2D13}" type="sibTrans" cxnId="{F57D4B15-7F96-204B-A544-059AB15ECB9E}">
      <dgm:prSet/>
      <dgm:spPr/>
      <dgm:t>
        <a:bodyPr/>
        <a:lstStyle/>
        <a:p>
          <a:endParaRPr lang="en-US" sz="2300">
            <a:solidFill>
              <a:srgbClr val="000000"/>
            </a:solidFill>
            <a:latin typeface="Cambria"/>
            <a:cs typeface="Cambria"/>
          </a:endParaRPr>
        </a:p>
      </dgm:t>
    </dgm:pt>
    <dgm:pt modelId="{608011B3-6B1A-4343-AA9D-90ECA63A74DF}">
      <dgm:prSet custT="1"/>
      <dgm:spPr/>
      <dgm:t>
        <a:bodyPr/>
        <a:lstStyle/>
        <a:p>
          <a:pPr rtl="0"/>
          <a:r>
            <a:rPr lang="en-US" sz="2300" i="1" dirty="0" smtClean="0">
              <a:solidFill>
                <a:srgbClr val="000000"/>
              </a:solidFill>
              <a:latin typeface="Cambria"/>
              <a:cs typeface="Cambria"/>
            </a:rPr>
            <a:t>Cover containing unused and damaged strip seals</a:t>
          </a:r>
          <a:endParaRPr lang="en-US" sz="2300" dirty="0">
            <a:solidFill>
              <a:srgbClr val="000000"/>
            </a:solidFill>
            <a:latin typeface="Cambria"/>
            <a:cs typeface="Cambria"/>
          </a:endParaRPr>
        </a:p>
      </dgm:t>
    </dgm:pt>
    <dgm:pt modelId="{11A370B6-45C7-A940-9124-33C9BDBFA1B1}" type="parTrans" cxnId="{2F43B766-75C7-1441-A802-ABFC04102B59}">
      <dgm:prSet/>
      <dgm:spPr/>
      <dgm:t>
        <a:bodyPr/>
        <a:lstStyle/>
        <a:p>
          <a:endParaRPr lang="en-US" sz="2300">
            <a:solidFill>
              <a:srgbClr val="000000"/>
            </a:solidFill>
            <a:latin typeface="Cambria"/>
            <a:cs typeface="Cambria"/>
          </a:endParaRPr>
        </a:p>
      </dgm:t>
    </dgm:pt>
    <dgm:pt modelId="{2B4D4E4A-07D1-DC4B-8BAB-4667B94004C4}" type="sibTrans" cxnId="{2F43B766-75C7-1441-A802-ABFC04102B59}">
      <dgm:prSet/>
      <dgm:spPr/>
      <dgm:t>
        <a:bodyPr/>
        <a:lstStyle/>
        <a:p>
          <a:endParaRPr lang="en-US" sz="2300">
            <a:solidFill>
              <a:srgbClr val="000000"/>
            </a:solidFill>
            <a:latin typeface="Cambria"/>
            <a:cs typeface="Cambria"/>
          </a:endParaRPr>
        </a:p>
      </dgm:t>
    </dgm:pt>
    <dgm:pt modelId="{D6CA3450-12E5-9B49-84F9-9263F0F72D6B}" type="pres">
      <dgm:prSet presAssocID="{14EDF09C-F6A6-294C-AA1F-30475802C1D6}" presName="Name0" presStyleCnt="0">
        <dgm:presLayoutVars>
          <dgm:chPref val="1"/>
          <dgm:dir/>
          <dgm:animOne val="branch"/>
          <dgm:animLvl val="lvl"/>
          <dgm:resizeHandles/>
        </dgm:presLayoutVars>
      </dgm:prSet>
      <dgm:spPr/>
      <dgm:t>
        <a:bodyPr/>
        <a:lstStyle/>
        <a:p>
          <a:endParaRPr lang="en-US"/>
        </a:p>
      </dgm:t>
    </dgm:pt>
    <dgm:pt modelId="{5EF1FFCF-0D30-AB4C-8AB7-6C396182B6AA}" type="pres">
      <dgm:prSet presAssocID="{02A46361-B504-8D46-9A5C-9F98AF9D9C42}" presName="vertOne" presStyleCnt="0"/>
      <dgm:spPr/>
    </dgm:pt>
    <dgm:pt modelId="{E3BFECFA-F1A3-F64C-87D3-CF5170685A1E}" type="pres">
      <dgm:prSet presAssocID="{02A46361-B504-8D46-9A5C-9F98AF9D9C42}" presName="txOne" presStyleLbl="node0" presStyleIdx="0" presStyleCnt="1" custScaleY="30686">
        <dgm:presLayoutVars>
          <dgm:chPref val="3"/>
        </dgm:presLayoutVars>
      </dgm:prSet>
      <dgm:spPr/>
      <dgm:t>
        <a:bodyPr/>
        <a:lstStyle/>
        <a:p>
          <a:endParaRPr lang="en-US"/>
        </a:p>
      </dgm:t>
    </dgm:pt>
    <dgm:pt modelId="{8C37587F-4A0F-9446-BA6F-9D60AF295E94}" type="pres">
      <dgm:prSet presAssocID="{02A46361-B504-8D46-9A5C-9F98AF9D9C42}" presName="parTransOne" presStyleCnt="0"/>
      <dgm:spPr/>
    </dgm:pt>
    <dgm:pt modelId="{3A77D1FF-61DC-0443-AD12-91D194CA3EB1}" type="pres">
      <dgm:prSet presAssocID="{02A46361-B504-8D46-9A5C-9F98AF9D9C42}" presName="horzOne" presStyleCnt="0"/>
      <dgm:spPr/>
    </dgm:pt>
    <dgm:pt modelId="{A5B4DF13-EF46-A94A-891F-8D578D953DE7}" type="pres">
      <dgm:prSet presAssocID="{90F2C0BF-D69F-CF45-A6FA-4F9C50F7872F}" presName="vertTwo" presStyleCnt="0"/>
      <dgm:spPr/>
    </dgm:pt>
    <dgm:pt modelId="{F3FF1B70-60F6-8548-83C0-F54F12D64295}" type="pres">
      <dgm:prSet presAssocID="{90F2C0BF-D69F-CF45-A6FA-4F9C50F7872F}" presName="txTwo" presStyleLbl="node2" presStyleIdx="0" presStyleCnt="5">
        <dgm:presLayoutVars>
          <dgm:chPref val="3"/>
        </dgm:presLayoutVars>
      </dgm:prSet>
      <dgm:spPr/>
      <dgm:t>
        <a:bodyPr/>
        <a:lstStyle/>
        <a:p>
          <a:endParaRPr lang="en-US"/>
        </a:p>
      </dgm:t>
    </dgm:pt>
    <dgm:pt modelId="{3D9CFD1F-5C89-A842-9584-AA07C0A740BE}" type="pres">
      <dgm:prSet presAssocID="{90F2C0BF-D69F-CF45-A6FA-4F9C50F7872F}" presName="horzTwo" presStyleCnt="0"/>
      <dgm:spPr/>
    </dgm:pt>
    <dgm:pt modelId="{CFB72D4B-F88A-D640-A266-EF53AF08B0DE}" type="pres">
      <dgm:prSet presAssocID="{6F132064-CD80-9A43-909E-58795AA4CF70}" presName="sibSpaceTwo" presStyleCnt="0"/>
      <dgm:spPr/>
    </dgm:pt>
    <dgm:pt modelId="{3B3DF4D2-581F-C04C-BCE6-69B019013AA2}" type="pres">
      <dgm:prSet presAssocID="{4B1A588B-1569-C145-B818-075CBF4B66C6}" presName="vertTwo" presStyleCnt="0"/>
      <dgm:spPr/>
    </dgm:pt>
    <dgm:pt modelId="{15A2DA65-3472-1E4B-9916-D4B205FC8D2F}" type="pres">
      <dgm:prSet presAssocID="{4B1A588B-1569-C145-B818-075CBF4B66C6}" presName="txTwo" presStyleLbl="node2" presStyleIdx="1" presStyleCnt="5">
        <dgm:presLayoutVars>
          <dgm:chPref val="3"/>
        </dgm:presLayoutVars>
      </dgm:prSet>
      <dgm:spPr/>
      <dgm:t>
        <a:bodyPr/>
        <a:lstStyle/>
        <a:p>
          <a:endParaRPr lang="en-US"/>
        </a:p>
      </dgm:t>
    </dgm:pt>
    <dgm:pt modelId="{7AAA9138-EF12-4A4C-94A9-BC8576028FDF}" type="pres">
      <dgm:prSet presAssocID="{4B1A588B-1569-C145-B818-075CBF4B66C6}" presName="horzTwo" presStyleCnt="0"/>
      <dgm:spPr/>
    </dgm:pt>
    <dgm:pt modelId="{DCF1FA1B-8825-6A49-BE79-49BF071CED41}" type="pres">
      <dgm:prSet presAssocID="{687A49BD-925A-EB42-8CDC-20F957ED44DD}" presName="sibSpaceTwo" presStyleCnt="0"/>
      <dgm:spPr/>
    </dgm:pt>
    <dgm:pt modelId="{B1919DBA-199E-B141-B5E9-9C2871E6CD59}" type="pres">
      <dgm:prSet presAssocID="{31164EA7-02FE-1247-AD80-E47ADFF748E1}" presName="vertTwo" presStyleCnt="0"/>
      <dgm:spPr/>
    </dgm:pt>
    <dgm:pt modelId="{D476EBBA-AF82-D84D-8892-9E4D3E32E6BE}" type="pres">
      <dgm:prSet presAssocID="{31164EA7-02FE-1247-AD80-E47ADFF748E1}" presName="txTwo" presStyleLbl="node2" presStyleIdx="2" presStyleCnt="5">
        <dgm:presLayoutVars>
          <dgm:chPref val="3"/>
        </dgm:presLayoutVars>
      </dgm:prSet>
      <dgm:spPr/>
      <dgm:t>
        <a:bodyPr/>
        <a:lstStyle/>
        <a:p>
          <a:endParaRPr lang="en-US"/>
        </a:p>
      </dgm:t>
    </dgm:pt>
    <dgm:pt modelId="{A2A73CF7-07E2-6541-B9F5-A31DF3AC0FAC}" type="pres">
      <dgm:prSet presAssocID="{31164EA7-02FE-1247-AD80-E47ADFF748E1}" presName="horzTwo" presStyleCnt="0"/>
      <dgm:spPr/>
    </dgm:pt>
    <dgm:pt modelId="{CBEDD260-ABA0-8B44-A3D9-3CF696A01BEC}" type="pres">
      <dgm:prSet presAssocID="{F7D51FC3-452D-5944-9632-43B60109C048}" presName="sibSpaceTwo" presStyleCnt="0"/>
      <dgm:spPr/>
    </dgm:pt>
    <dgm:pt modelId="{F8786853-5DBB-1249-B71E-78EBADAA135D}" type="pres">
      <dgm:prSet presAssocID="{87089C9B-8D78-BD45-8C0B-A2CE5B9E8B81}" presName="vertTwo" presStyleCnt="0"/>
      <dgm:spPr/>
    </dgm:pt>
    <dgm:pt modelId="{6669D729-0A00-6141-B0B9-37FAD9351116}" type="pres">
      <dgm:prSet presAssocID="{87089C9B-8D78-BD45-8C0B-A2CE5B9E8B81}" presName="txTwo" presStyleLbl="node2" presStyleIdx="3" presStyleCnt="5">
        <dgm:presLayoutVars>
          <dgm:chPref val="3"/>
        </dgm:presLayoutVars>
      </dgm:prSet>
      <dgm:spPr/>
      <dgm:t>
        <a:bodyPr/>
        <a:lstStyle/>
        <a:p>
          <a:endParaRPr lang="en-US"/>
        </a:p>
      </dgm:t>
    </dgm:pt>
    <dgm:pt modelId="{8172211D-D8FC-5F43-8B0C-482C7A37E643}" type="pres">
      <dgm:prSet presAssocID="{87089C9B-8D78-BD45-8C0B-A2CE5B9E8B81}" presName="horzTwo" presStyleCnt="0"/>
      <dgm:spPr/>
    </dgm:pt>
    <dgm:pt modelId="{3D47FF14-A71D-754C-B188-FF2C36F1D56B}" type="pres">
      <dgm:prSet presAssocID="{9E8EB900-0468-BA44-9156-5113B2CD2D13}" presName="sibSpaceTwo" presStyleCnt="0"/>
      <dgm:spPr/>
    </dgm:pt>
    <dgm:pt modelId="{A723E6F4-C6B1-BC4F-8CAA-BCF68801DB7C}" type="pres">
      <dgm:prSet presAssocID="{608011B3-6B1A-4343-AA9D-90ECA63A74DF}" presName="vertTwo" presStyleCnt="0"/>
      <dgm:spPr/>
    </dgm:pt>
    <dgm:pt modelId="{9B7E8221-BEEF-E649-AAD3-AD498F92E2E0}" type="pres">
      <dgm:prSet presAssocID="{608011B3-6B1A-4343-AA9D-90ECA63A74DF}" presName="txTwo" presStyleLbl="node2" presStyleIdx="4" presStyleCnt="5">
        <dgm:presLayoutVars>
          <dgm:chPref val="3"/>
        </dgm:presLayoutVars>
      </dgm:prSet>
      <dgm:spPr/>
      <dgm:t>
        <a:bodyPr/>
        <a:lstStyle/>
        <a:p>
          <a:endParaRPr lang="en-US"/>
        </a:p>
      </dgm:t>
    </dgm:pt>
    <dgm:pt modelId="{6B83A304-E24C-A547-95B3-E0604F9DC760}" type="pres">
      <dgm:prSet presAssocID="{608011B3-6B1A-4343-AA9D-90ECA63A74DF}" presName="horzTwo" presStyleCnt="0"/>
      <dgm:spPr/>
    </dgm:pt>
  </dgm:ptLst>
  <dgm:cxnLst>
    <dgm:cxn modelId="{2B99620A-36BB-40F0-949C-5F3BDA6358F2}" type="presOf" srcId="{14EDF09C-F6A6-294C-AA1F-30475802C1D6}" destId="{D6CA3450-12E5-9B49-84F9-9263F0F72D6B}" srcOrd="0" destOrd="0" presId="urn:microsoft.com/office/officeart/2005/8/layout/hierarchy4"/>
    <dgm:cxn modelId="{8014929D-E808-B746-A3C9-56DEB1B82A7D}" srcId="{02A46361-B504-8D46-9A5C-9F98AF9D9C42}" destId="{4B1A588B-1569-C145-B818-075CBF4B66C6}" srcOrd="1" destOrd="0" parTransId="{37B6883D-F25F-2842-BF39-78925C476BFE}" sibTransId="{687A49BD-925A-EB42-8CDC-20F957ED44DD}"/>
    <dgm:cxn modelId="{B7363626-87CC-834B-B258-F9C753534E0C}" srcId="{02A46361-B504-8D46-9A5C-9F98AF9D9C42}" destId="{31164EA7-02FE-1247-AD80-E47ADFF748E1}" srcOrd="2" destOrd="0" parTransId="{F1522F2A-2331-E44C-99C1-3D653267751D}" sibTransId="{F7D51FC3-452D-5944-9632-43B60109C048}"/>
    <dgm:cxn modelId="{9DCCDD3F-B18D-4A1F-871A-57BF66661DA9}" type="presOf" srcId="{608011B3-6B1A-4343-AA9D-90ECA63A74DF}" destId="{9B7E8221-BEEF-E649-AAD3-AD498F92E2E0}" srcOrd="0" destOrd="0" presId="urn:microsoft.com/office/officeart/2005/8/layout/hierarchy4"/>
    <dgm:cxn modelId="{F57D4B15-7F96-204B-A544-059AB15ECB9E}" srcId="{02A46361-B504-8D46-9A5C-9F98AF9D9C42}" destId="{87089C9B-8D78-BD45-8C0B-A2CE5B9E8B81}" srcOrd="3" destOrd="0" parTransId="{D722DA43-A583-854B-9D48-8BB5DD5086B3}" sibTransId="{9E8EB900-0468-BA44-9156-5113B2CD2D13}"/>
    <dgm:cxn modelId="{EE1816BA-1009-4CEE-95D0-8BB8DCB8D83B}" type="presOf" srcId="{90F2C0BF-D69F-CF45-A6FA-4F9C50F7872F}" destId="{F3FF1B70-60F6-8548-83C0-F54F12D64295}" srcOrd="0" destOrd="0" presId="urn:microsoft.com/office/officeart/2005/8/layout/hierarchy4"/>
    <dgm:cxn modelId="{B4BD422A-5D46-B34F-9644-51FE588E19DB}" srcId="{02A46361-B504-8D46-9A5C-9F98AF9D9C42}" destId="{90F2C0BF-D69F-CF45-A6FA-4F9C50F7872F}" srcOrd="0" destOrd="0" parTransId="{21D69EA8-32B6-B64D-BB2A-988A7B898742}" sibTransId="{6F132064-CD80-9A43-909E-58795AA4CF70}"/>
    <dgm:cxn modelId="{541D70E3-3983-2647-B9BB-2FB7372583C8}" srcId="{14EDF09C-F6A6-294C-AA1F-30475802C1D6}" destId="{02A46361-B504-8D46-9A5C-9F98AF9D9C42}" srcOrd="0" destOrd="0" parTransId="{E4BEB0BC-87B9-9F44-948B-F422DC80525A}" sibTransId="{00511979-219A-D94E-AEE9-DE1BE31110DB}"/>
    <dgm:cxn modelId="{68BC520C-BD6D-437D-8A19-5E76D77D7507}" type="presOf" srcId="{31164EA7-02FE-1247-AD80-E47ADFF748E1}" destId="{D476EBBA-AF82-D84D-8892-9E4D3E32E6BE}" srcOrd="0" destOrd="0" presId="urn:microsoft.com/office/officeart/2005/8/layout/hierarchy4"/>
    <dgm:cxn modelId="{06912845-A5E7-4538-BCC3-A5E6D042E073}" type="presOf" srcId="{87089C9B-8D78-BD45-8C0B-A2CE5B9E8B81}" destId="{6669D729-0A00-6141-B0B9-37FAD9351116}" srcOrd="0" destOrd="0" presId="urn:microsoft.com/office/officeart/2005/8/layout/hierarchy4"/>
    <dgm:cxn modelId="{896F6F0A-A601-4B1E-A68D-1C96BCD098F1}" type="presOf" srcId="{02A46361-B504-8D46-9A5C-9F98AF9D9C42}" destId="{E3BFECFA-F1A3-F64C-87D3-CF5170685A1E}" srcOrd="0" destOrd="0" presId="urn:microsoft.com/office/officeart/2005/8/layout/hierarchy4"/>
    <dgm:cxn modelId="{C9F700CB-B00E-44E2-BD37-78E3EA1BBA5D}" type="presOf" srcId="{4B1A588B-1569-C145-B818-075CBF4B66C6}" destId="{15A2DA65-3472-1E4B-9916-D4B205FC8D2F}" srcOrd="0" destOrd="0" presId="urn:microsoft.com/office/officeart/2005/8/layout/hierarchy4"/>
    <dgm:cxn modelId="{2F43B766-75C7-1441-A802-ABFC04102B59}" srcId="{02A46361-B504-8D46-9A5C-9F98AF9D9C42}" destId="{608011B3-6B1A-4343-AA9D-90ECA63A74DF}" srcOrd="4" destOrd="0" parTransId="{11A370B6-45C7-A940-9124-33C9BDBFA1B1}" sibTransId="{2B4D4E4A-07D1-DC4B-8BAB-4667B94004C4}"/>
    <dgm:cxn modelId="{2BB53971-8D61-4F6F-8A32-7C319A39136B}" type="presParOf" srcId="{D6CA3450-12E5-9B49-84F9-9263F0F72D6B}" destId="{5EF1FFCF-0D30-AB4C-8AB7-6C396182B6AA}" srcOrd="0" destOrd="0" presId="urn:microsoft.com/office/officeart/2005/8/layout/hierarchy4"/>
    <dgm:cxn modelId="{D5E6C382-8D6B-4FBC-A00E-98A44F8DDF9A}" type="presParOf" srcId="{5EF1FFCF-0D30-AB4C-8AB7-6C396182B6AA}" destId="{E3BFECFA-F1A3-F64C-87D3-CF5170685A1E}" srcOrd="0" destOrd="0" presId="urn:microsoft.com/office/officeart/2005/8/layout/hierarchy4"/>
    <dgm:cxn modelId="{C2A37691-9172-4614-9F29-8E4A48032ED6}" type="presParOf" srcId="{5EF1FFCF-0D30-AB4C-8AB7-6C396182B6AA}" destId="{8C37587F-4A0F-9446-BA6F-9D60AF295E94}" srcOrd="1" destOrd="0" presId="urn:microsoft.com/office/officeart/2005/8/layout/hierarchy4"/>
    <dgm:cxn modelId="{C011036E-20B4-4D05-82C5-A0EC8142AD35}" type="presParOf" srcId="{5EF1FFCF-0D30-AB4C-8AB7-6C396182B6AA}" destId="{3A77D1FF-61DC-0443-AD12-91D194CA3EB1}" srcOrd="2" destOrd="0" presId="urn:microsoft.com/office/officeart/2005/8/layout/hierarchy4"/>
    <dgm:cxn modelId="{3425558C-E0C8-4E4D-9BBC-58B4B28C24E0}" type="presParOf" srcId="{3A77D1FF-61DC-0443-AD12-91D194CA3EB1}" destId="{A5B4DF13-EF46-A94A-891F-8D578D953DE7}" srcOrd="0" destOrd="0" presId="urn:microsoft.com/office/officeart/2005/8/layout/hierarchy4"/>
    <dgm:cxn modelId="{11AE8257-EFEB-4794-8329-4E6E0DCB2B35}" type="presParOf" srcId="{A5B4DF13-EF46-A94A-891F-8D578D953DE7}" destId="{F3FF1B70-60F6-8548-83C0-F54F12D64295}" srcOrd="0" destOrd="0" presId="urn:microsoft.com/office/officeart/2005/8/layout/hierarchy4"/>
    <dgm:cxn modelId="{B61B699A-6AA3-4855-9EC2-3777F1EEBBF7}" type="presParOf" srcId="{A5B4DF13-EF46-A94A-891F-8D578D953DE7}" destId="{3D9CFD1F-5C89-A842-9584-AA07C0A740BE}" srcOrd="1" destOrd="0" presId="urn:microsoft.com/office/officeart/2005/8/layout/hierarchy4"/>
    <dgm:cxn modelId="{F2883955-403C-40B0-8B15-E76E430390F6}" type="presParOf" srcId="{3A77D1FF-61DC-0443-AD12-91D194CA3EB1}" destId="{CFB72D4B-F88A-D640-A266-EF53AF08B0DE}" srcOrd="1" destOrd="0" presId="urn:microsoft.com/office/officeart/2005/8/layout/hierarchy4"/>
    <dgm:cxn modelId="{ABC78E7D-395D-4E10-9B9C-DDE6B47DEDE0}" type="presParOf" srcId="{3A77D1FF-61DC-0443-AD12-91D194CA3EB1}" destId="{3B3DF4D2-581F-C04C-BCE6-69B019013AA2}" srcOrd="2" destOrd="0" presId="urn:microsoft.com/office/officeart/2005/8/layout/hierarchy4"/>
    <dgm:cxn modelId="{A045AEAE-EF55-4C86-B364-291045754F67}" type="presParOf" srcId="{3B3DF4D2-581F-C04C-BCE6-69B019013AA2}" destId="{15A2DA65-3472-1E4B-9916-D4B205FC8D2F}" srcOrd="0" destOrd="0" presId="urn:microsoft.com/office/officeart/2005/8/layout/hierarchy4"/>
    <dgm:cxn modelId="{FBEAABBF-80BA-4CFD-9EB0-9811722FC9F6}" type="presParOf" srcId="{3B3DF4D2-581F-C04C-BCE6-69B019013AA2}" destId="{7AAA9138-EF12-4A4C-94A9-BC8576028FDF}" srcOrd="1" destOrd="0" presId="urn:microsoft.com/office/officeart/2005/8/layout/hierarchy4"/>
    <dgm:cxn modelId="{88F0C1EB-EF02-454B-9180-17D7AE358F7D}" type="presParOf" srcId="{3A77D1FF-61DC-0443-AD12-91D194CA3EB1}" destId="{DCF1FA1B-8825-6A49-BE79-49BF071CED41}" srcOrd="3" destOrd="0" presId="urn:microsoft.com/office/officeart/2005/8/layout/hierarchy4"/>
    <dgm:cxn modelId="{6FF70CDD-12A7-4BF8-9225-28AF92C554DF}" type="presParOf" srcId="{3A77D1FF-61DC-0443-AD12-91D194CA3EB1}" destId="{B1919DBA-199E-B141-B5E9-9C2871E6CD59}" srcOrd="4" destOrd="0" presId="urn:microsoft.com/office/officeart/2005/8/layout/hierarchy4"/>
    <dgm:cxn modelId="{0C493E59-E2E3-4509-BDB3-83007DECCE7F}" type="presParOf" srcId="{B1919DBA-199E-B141-B5E9-9C2871E6CD59}" destId="{D476EBBA-AF82-D84D-8892-9E4D3E32E6BE}" srcOrd="0" destOrd="0" presId="urn:microsoft.com/office/officeart/2005/8/layout/hierarchy4"/>
    <dgm:cxn modelId="{D7B2DD6D-A214-4B9E-B9E9-06B58E20B6A3}" type="presParOf" srcId="{B1919DBA-199E-B141-B5E9-9C2871E6CD59}" destId="{A2A73CF7-07E2-6541-B9F5-A31DF3AC0FAC}" srcOrd="1" destOrd="0" presId="urn:microsoft.com/office/officeart/2005/8/layout/hierarchy4"/>
    <dgm:cxn modelId="{C041D1FE-B156-4EE5-892B-4551F19DB871}" type="presParOf" srcId="{3A77D1FF-61DC-0443-AD12-91D194CA3EB1}" destId="{CBEDD260-ABA0-8B44-A3D9-3CF696A01BEC}" srcOrd="5" destOrd="0" presId="urn:microsoft.com/office/officeart/2005/8/layout/hierarchy4"/>
    <dgm:cxn modelId="{030A73BD-C3FE-4E71-821C-3894B2001FB6}" type="presParOf" srcId="{3A77D1FF-61DC-0443-AD12-91D194CA3EB1}" destId="{F8786853-5DBB-1249-B71E-78EBADAA135D}" srcOrd="6" destOrd="0" presId="urn:microsoft.com/office/officeart/2005/8/layout/hierarchy4"/>
    <dgm:cxn modelId="{3DB461CD-CF23-452E-A013-7E6FD064C4F3}" type="presParOf" srcId="{F8786853-5DBB-1249-B71E-78EBADAA135D}" destId="{6669D729-0A00-6141-B0B9-37FAD9351116}" srcOrd="0" destOrd="0" presId="urn:microsoft.com/office/officeart/2005/8/layout/hierarchy4"/>
    <dgm:cxn modelId="{038FB613-BF9E-4A04-9913-77AC1549A94C}" type="presParOf" srcId="{F8786853-5DBB-1249-B71E-78EBADAA135D}" destId="{8172211D-D8FC-5F43-8B0C-482C7A37E643}" srcOrd="1" destOrd="0" presId="urn:microsoft.com/office/officeart/2005/8/layout/hierarchy4"/>
    <dgm:cxn modelId="{4588B7E8-3112-4CCD-BB57-A3EE25E451E6}" type="presParOf" srcId="{3A77D1FF-61DC-0443-AD12-91D194CA3EB1}" destId="{3D47FF14-A71D-754C-B188-FF2C36F1D56B}" srcOrd="7" destOrd="0" presId="urn:microsoft.com/office/officeart/2005/8/layout/hierarchy4"/>
    <dgm:cxn modelId="{62F60BE6-D895-4602-B7F8-3FCDDC57814F}" type="presParOf" srcId="{3A77D1FF-61DC-0443-AD12-91D194CA3EB1}" destId="{A723E6F4-C6B1-BC4F-8CAA-BCF68801DB7C}" srcOrd="8" destOrd="0" presId="urn:microsoft.com/office/officeart/2005/8/layout/hierarchy4"/>
    <dgm:cxn modelId="{26BA739E-20D3-4363-8204-05562983A21B}" type="presParOf" srcId="{A723E6F4-C6B1-BC4F-8CAA-BCF68801DB7C}" destId="{9B7E8221-BEEF-E649-AAD3-AD498F92E2E0}" srcOrd="0" destOrd="0" presId="urn:microsoft.com/office/officeart/2005/8/layout/hierarchy4"/>
    <dgm:cxn modelId="{50177D57-7005-41B4-B934-E5941150DCEC}" type="presParOf" srcId="{A723E6F4-C6B1-BC4F-8CAA-BCF68801DB7C}" destId="{6B83A304-E24C-A547-95B3-E0604F9DC76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BEF478-F5E2-094B-83A4-AB6F40FF9E5A}" type="doc">
      <dgm:prSet loTypeId="urn:microsoft.com/office/officeart/2005/8/layout/hierarchy4" loCatId="" qsTypeId="urn:microsoft.com/office/officeart/2005/8/quickstyle/simple1" qsCatId="simple" csTypeId="urn:microsoft.com/office/officeart/2005/8/colors/accent2_2" csCatId="accent2" phldr="1"/>
      <dgm:spPr/>
      <dgm:t>
        <a:bodyPr/>
        <a:lstStyle/>
        <a:p>
          <a:endParaRPr lang="en-US"/>
        </a:p>
      </dgm:t>
    </dgm:pt>
    <dgm:pt modelId="{FBFA5A86-14AE-D347-B3F3-5E0402741EBF}">
      <dgm:prSet custT="1"/>
      <dgm:spPr/>
      <dgm:t>
        <a:bodyPr/>
        <a:lstStyle/>
        <a:p>
          <a:pPr rtl="0"/>
          <a:r>
            <a:rPr lang="en-US" sz="1800" b="1" u="sng" dirty="0" smtClean="0">
              <a:solidFill>
                <a:srgbClr val="000000"/>
              </a:solidFill>
              <a:latin typeface="Cambria"/>
              <a:cs typeface="Cambria"/>
            </a:rPr>
            <a:t>The third packet should contain the following items</a:t>
          </a:r>
          <a:r>
            <a:rPr lang="en-US" sz="1800" b="1" dirty="0" smtClean="0">
              <a:solidFill>
                <a:srgbClr val="000000"/>
              </a:solidFill>
              <a:latin typeface="Cambria"/>
              <a:cs typeface="Cambria"/>
            </a:rPr>
            <a:t> </a:t>
          </a:r>
          <a:endParaRPr lang="en-US" sz="1800" b="1" dirty="0">
            <a:solidFill>
              <a:srgbClr val="000000"/>
            </a:solidFill>
            <a:latin typeface="Cambria"/>
            <a:cs typeface="Cambria"/>
          </a:endParaRPr>
        </a:p>
      </dgm:t>
    </dgm:pt>
    <dgm:pt modelId="{9CF0FEA6-C056-4E44-9944-3727BBB983C9}" type="parTrans" cxnId="{F017B9F6-5387-6549-BC0E-E65BB7C5C04F}">
      <dgm:prSet/>
      <dgm:spPr/>
      <dgm:t>
        <a:bodyPr/>
        <a:lstStyle/>
        <a:p>
          <a:endParaRPr lang="en-US" sz="1800">
            <a:solidFill>
              <a:srgbClr val="000000"/>
            </a:solidFill>
            <a:latin typeface="Cambria"/>
            <a:cs typeface="Cambria"/>
          </a:endParaRPr>
        </a:p>
      </dgm:t>
    </dgm:pt>
    <dgm:pt modelId="{62234256-7345-F34D-A73A-B208AA2E2D28}" type="sibTrans" cxnId="{F017B9F6-5387-6549-BC0E-E65BB7C5C04F}">
      <dgm:prSet/>
      <dgm:spPr/>
      <dgm:t>
        <a:bodyPr/>
        <a:lstStyle/>
        <a:p>
          <a:endParaRPr lang="en-US" sz="1800">
            <a:solidFill>
              <a:srgbClr val="000000"/>
            </a:solidFill>
            <a:latin typeface="Cambria"/>
            <a:cs typeface="Cambria"/>
          </a:endParaRPr>
        </a:p>
      </dgm:t>
    </dgm:pt>
    <dgm:pt modelId="{CDD0DAF0-B94A-EB40-A7B9-A4FF732CE884}">
      <dgm:prSet custT="1"/>
      <dgm:spPr/>
      <dgm:t>
        <a:bodyPr/>
        <a:lstStyle/>
        <a:p>
          <a:pPr rtl="0"/>
          <a:r>
            <a:rPr lang="en-US" sz="1800" dirty="0" smtClean="0">
              <a:solidFill>
                <a:srgbClr val="000000"/>
              </a:solidFill>
              <a:latin typeface="Cambria"/>
              <a:cs typeface="Cambria"/>
            </a:rPr>
            <a:t>The Handbook for Presiding Officer</a:t>
          </a:r>
          <a:endParaRPr lang="en-US" sz="1800" dirty="0">
            <a:solidFill>
              <a:srgbClr val="000000"/>
            </a:solidFill>
            <a:latin typeface="Cambria"/>
            <a:cs typeface="Cambria"/>
          </a:endParaRPr>
        </a:p>
      </dgm:t>
    </dgm:pt>
    <dgm:pt modelId="{196D63C0-9B6A-B647-A54D-BA99BF622889}" type="parTrans" cxnId="{CAA77609-9A34-F44A-A59E-57DBF4FA109C}">
      <dgm:prSet/>
      <dgm:spPr/>
      <dgm:t>
        <a:bodyPr/>
        <a:lstStyle/>
        <a:p>
          <a:endParaRPr lang="en-US" sz="1800">
            <a:solidFill>
              <a:srgbClr val="000000"/>
            </a:solidFill>
            <a:latin typeface="Cambria"/>
            <a:cs typeface="Cambria"/>
          </a:endParaRPr>
        </a:p>
      </dgm:t>
    </dgm:pt>
    <dgm:pt modelId="{C0F762C0-D9AF-C948-AC0C-D066DB4E9712}" type="sibTrans" cxnId="{CAA77609-9A34-F44A-A59E-57DBF4FA109C}">
      <dgm:prSet/>
      <dgm:spPr/>
      <dgm:t>
        <a:bodyPr/>
        <a:lstStyle/>
        <a:p>
          <a:endParaRPr lang="en-US" sz="1800">
            <a:solidFill>
              <a:srgbClr val="000000"/>
            </a:solidFill>
            <a:latin typeface="Cambria"/>
            <a:cs typeface="Cambria"/>
          </a:endParaRPr>
        </a:p>
      </dgm:t>
    </dgm:pt>
    <dgm:pt modelId="{47732884-C50B-AF44-BDCE-0A759E89DE8F}">
      <dgm:prSet custT="1"/>
      <dgm:spPr/>
      <dgm:t>
        <a:bodyPr/>
        <a:lstStyle/>
        <a:p>
          <a:pPr rtl="0"/>
          <a:r>
            <a:rPr lang="en-US" sz="1800" dirty="0" smtClean="0">
              <a:solidFill>
                <a:srgbClr val="000000"/>
              </a:solidFill>
              <a:latin typeface="Cambria"/>
              <a:cs typeface="Cambria"/>
            </a:rPr>
            <a:t>Manual of Electronic Voting Machine</a:t>
          </a:r>
          <a:endParaRPr lang="en-US" sz="1800" dirty="0">
            <a:solidFill>
              <a:srgbClr val="000000"/>
            </a:solidFill>
            <a:latin typeface="Cambria"/>
            <a:cs typeface="Cambria"/>
          </a:endParaRPr>
        </a:p>
      </dgm:t>
    </dgm:pt>
    <dgm:pt modelId="{62421EE3-EDE5-4446-BCEA-8ADB4041A973}" type="parTrans" cxnId="{C8A83F75-67ED-5342-AA77-432124172619}">
      <dgm:prSet/>
      <dgm:spPr/>
      <dgm:t>
        <a:bodyPr/>
        <a:lstStyle/>
        <a:p>
          <a:endParaRPr lang="en-US" sz="1800">
            <a:solidFill>
              <a:srgbClr val="000000"/>
            </a:solidFill>
            <a:latin typeface="Cambria"/>
            <a:cs typeface="Cambria"/>
          </a:endParaRPr>
        </a:p>
      </dgm:t>
    </dgm:pt>
    <dgm:pt modelId="{D7969256-E83A-1A4D-A196-A78D3265F245}" type="sibTrans" cxnId="{C8A83F75-67ED-5342-AA77-432124172619}">
      <dgm:prSet/>
      <dgm:spPr/>
      <dgm:t>
        <a:bodyPr/>
        <a:lstStyle/>
        <a:p>
          <a:endParaRPr lang="en-US" sz="1800">
            <a:solidFill>
              <a:srgbClr val="000000"/>
            </a:solidFill>
            <a:latin typeface="Cambria"/>
            <a:cs typeface="Cambria"/>
          </a:endParaRPr>
        </a:p>
      </dgm:t>
    </dgm:pt>
    <dgm:pt modelId="{3F41561F-5D47-D04A-9343-ABFE744B561E}">
      <dgm:prSet custT="1"/>
      <dgm:spPr/>
      <dgm:t>
        <a:bodyPr/>
        <a:lstStyle/>
        <a:p>
          <a:pPr rtl="0"/>
          <a:r>
            <a:rPr lang="en-US" sz="1800" dirty="0" smtClean="0">
              <a:solidFill>
                <a:srgbClr val="000000"/>
              </a:solidFill>
              <a:latin typeface="Cambria"/>
              <a:cs typeface="Cambria"/>
            </a:rPr>
            <a:t>Indelible ink set (with stopper having been secured on each phial effectively with molten candle or wax applied thereon to prevent leakage or evaporation)</a:t>
          </a:r>
          <a:endParaRPr lang="en-US" sz="1800" dirty="0">
            <a:solidFill>
              <a:srgbClr val="000000"/>
            </a:solidFill>
            <a:latin typeface="Cambria"/>
            <a:cs typeface="Cambria"/>
          </a:endParaRPr>
        </a:p>
      </dgm:t>
    </dgm:pt>
    <dgm:pt modelId="{816F10FB-3824-5B43-9A38-28FD8A8A8BD8}" type="parTrans" cxnId="{E38DB746-488A-0F41-8715-218D7CB6689C}">
      <dgm:prSet/>
      <dgm:spPr/>
      <dgm:t>
        <a:bodyPr/>
        <a:lstStyle/>
        <a:p>
          <a:endParaRPr lang="en-US" sz="1800">
            <a:solidFill>
              <a:srgbClr val="000000"/>
            </a:solidFill>
            <a:latin typeface="Cambria"/>
            <a:cs typeface="Cambria"/>
          </a:endParaRPr>
        </a:p>
      </dgm:t>
    </dgm:pt>
    <dgm:pt modelId="{B85BD33D-8D0D-DE42-B5B6-16144E2B25B2}" type="sibTrans" cxnId="{E38DB746-488A-0F41-8715-218D7CB6689C}">
      <dgm:prSet/>
      <dgm:spPr/>
      <dgm:t>
        <a:bodyPr/>
        <a:lstStyle/>
        <a:p>
          <a:endParaRPr lang="en-US" sz="1800">
            <a:solidFill>
              <a:srgbClr val="000000"/>
            </a:solidFill>
            <a:latin typeface="Cambria"/>
            <a:cs typeface="Cambria"/>
          </a:endParaRPr>
        </a:p>
      </dgm:t>
    </dgm:pt>
    <dgm:pt modelId="{08452BE4-FF49-5C44-B3CA-A30BA00F046D}">
      <dgm:prSet custT="1"/>
      <dgm:spPr/>
      <dgm:t>
        <a:bodyPr/>
        <a:lstStyle/>
        <a:p>
          <a:pPr rtl="0"/>
          <a:r>
            <a:rPr lang="en-US" sz="1800" dirty="0" smtClean="0">
              <a:solidFill>
                <a:srgbClr val="000000"/>
              </a:solidFill>
              <a:latin typeface="Cambria"/>
              <a:cs typeface="Cambria"/>
            </a:rPr>
            <a:t>Self-inking pads; </a:t>
          </a:r>
          <a:endParaRPr lang="en-US" sz="1800" dirty="0">
            <a:solidFill>
              <a:srgbClr val="000000"/>
            </a:solidFill>
            <a:latin typeface="Cambria"/>
            <a:cs typeface="Cambria"/>
          </a:endParaRPr>
        </a:p>
      </dgm:t>
    </dgm:pt>
    <dgm:pt modelId="{313502DC-B496-E741-BFC4-8CB0628B38A6}" type="parTrans" cxnId="{74A26387-0EE2-A248-818F-CD6F3B721372}">
      <dgm:prSet/>
      <dgm:spPr/>
      <dgm:t>
        <a:bodyPr/>
        <a:lstStyle/>
        <a:p>
          <a:endParaRPr lang="en-US" sz="1800">
            <a:solidFill>
              <a:srgbClr val="000000"/>
            </a:solidFill>
            <a:latin typeface="Cambria"/>
            <a:cs typeface="Cambria"/>
          </a:endParaRPr>
        </a:p>
      </dgm:t>
    </dgm:pt>
    <dgm:pt modelId="{C050860A-CB12-494C-8989-E5E1E969D15F}" type="sibTrans" cxnId="{74A26387-0EE2-A248-818F-CD6F3B721372}">
      <dgm:prSet/>
      <dgm:spPr/>
      <dgm:t>
        <a:bodyPr/>
        <a:lstStyle/>
        <a:p>
          <a:endParaRPr lang="en-US" sz="1800">
            <a:solidFill>
              <a:srgbClr val="000000"/>
            </a:solidFill>
            <a:latin typeface="Cambria"/>
            <a:cs typeface="Cambria"/>
          </a:endParaRPr>
        </a:p>
      </dgm:t>
    </dgm:pt>
    <dgm:pt modelId="{8CDCE663-7FD4-FD46-97DC-56DD542DEC72}">
      <dgm:prSet custT="1"/>
      <dgm:spPr/>
      <dgm:t>
        <a:bodyPr/>
        <a:lstStyle/>
        <a:p>
          <a:pPr rtl="0"/>
          <a:r>
            <a:rPr lang="en-US" sz="1800" dirty="0" smtClean="0">
              <a:solidFill>
                <a:srgbClr val="000000"/>
              </a:solidFill>
              <a:latin typeface="Cambria"/>
              <a:cs typeface="Cambria"/>
            </a:rPr>
            <a:t>The metal seal of the Presiding Officer;</a:t>
          </a:r>
          <a:endParaRPr lang="en-US" sz="1800" dirty="0">
            <a:solidFill>
              <a:srgbClr val="000000"/>
            </a:solidFill>
            <a:latin typeface="Cambria"/>
            <a:cs typeface="Cambria"/>
          </a:endParaRPr>
        </a:p>
      </dgm:t>
    </dgm:pt>
    <dgm:pt modelId="{4B07AF6F-C607-8048-A2DF-42D75DEF9987}" type="parTrans" cxnId="{4C15C0E2-C26B-EC4D-BD13-35BC55E6C6ED}">
      <dgm:prSet/>
      <dgm:spPr/>
      <dgm:t>
        <a:bodyPr/>
        <a:lstStyle/>
        <a:p>
          <a:endParaRPr lang="en-US" sz="1800">
            <a:solidFill>
              <a:srgbClr val="000000"/>
            </a:solidFill>
            <a:latin typeface="Cambria"/>
            <a:cs typeface="Cambria"/>
          </a:endParaRPr>
        </a:p>
      </dgm:t>
    </dgm:pt>
    <dgm:pt modelId="{DA33CCFD-F290-5244-AB68-377223470C10}" type="sibTrans" cxnId="{4C15C0E2-C26B-EC4D-BD13-35BC55E6C6ED}">
      <dgm:prSet/>
      <dgm:spPr/>
      <dgm:t>
        <a:bodyPr/>
        <a:lstStyle/>
        <a:p>
          <a:endParaRPr lang="en-US" sz="1800">
            <a:solidFill>
              <a:srgbClr val="000000"/>
            </a:solidFill>
            <a:latin typeface="Cambria"/>
            <a:cs typeface="Cambria"/>
          </a:endParaRPr>
        </a:p>
      </dgm:t>
    </dgm:pt>
    <dgm:pt modelId="{4A356C12-3F5E-6D40-84FA-11F520C62DA4}">
      <dgm:prSet custT="1"/>
      <dgm:spPr/>
      <dgm:t>
        <a:bodyPr/>
        <a:lstStyle/>
        <a:p>
          <a:pPr rtl="0"/>
          <a:r>
            <a:rPr lang="en-US" sz="1800" dirty="0" smtClean="0">
              <a:solidFill>
                <a:srgbClr val="000000"/>
              </a:solidFill>
              <a:latin typeface="Cambria"/>
              <a:cs typeface="Cambria"/>
            </a:rPr>
            <a:t>The arrow cross-mark rubber stamp for marking tendered ballot papers</a:t>
          </a:r>
          <a:endParaRPr lang="en-US" sz="1800" dirty="0">
            <a:solidFill>
              <a:srgbClr val="000000"/>
            </a:solidFill>
            <a:latin typeface="Cambria"/>
            <a:cs typeface="Cambria"/>
          </a:endParaRPr>
        </a:p>
      </dgm:t>
    </dgm:pt>
    <dgm:pt modelId="{3EC7E140-BD21-0840-80B1-A30155CCF83B}" type="parTrans" cxnId="{73E108CF-5A4F-7444-B303-96A523222C3C}">
      <dgm:prSet/>
      <dgm:spPr/>
      <dgm:t>
        <a:bodyPr/>
        <a:lstStyle/>
        <a:p>
          <a:endParaRPr lang="en-US" sz="1800">
            <a:solidFill>
              <a:srgbClr val="000000"/>
            </a:solidFill>
            <a:latin typeface="Cambria"/>
            <a:cs typeface="Cambria"/>
          </a:endParaRPr>
        </a:p>
      </dgm:t>
    </dgm:pt>
    <dgm:pt modelId="{9CFA47CE-0277-674B-8C37-67035A5A2FEE}" type="sibTrans" cxnId="{73E108CF-5A4F-7444-B303-96A523222C3C}">
      <dgm:prSet/>
      <dgm:spPr/>
      <dgm:t>
        <a:bodyPr/>
        <a:lstStyle/>
        <a:p>
          <a:endParaRPr lang="en-US" sz="1800">
            <a:solidFill>
              <a:srgbClr val="000000"/>
            </a:solidFill>
            <a:latin typeface="Cambria"/>
            <a:cs typeface="Cambria"/>
          </a:endParaRPr>
        </a:p>
      </dgm:t>
    </dgm:pt>
    <dgm:pt modelId="{156DF62E-0E01-994E-A904-7FDCD713EBD3}">
      <dgm:prSet custT="1"/>
      <dgm:spPr/>
      <dgm:t>
        <a:bodyPr/>
        <a:lstStyle/>
        <a:p>
          <a:pPr rtl="0"/>
          <a:r>
            <a:rPr lang="en-US" sz="1800" dirty="0" smtClean="0">
              <a:solidFill>
                <a:srgbClr val="000000"/>
              </a:solidFill>
              <a:latin typeface="Cambria"/>
              <a:cs typeface="Cambria"/>
            </a:rPr>
            <a:t>Cup for setting the indelible ink. </a:t>
          </a:r>
          <a:endParaRPr lang="en-US" sz="1800" dirty="0">
            <a:solidFill>
              <a:srgbClr val="000000"/>
            </a:solidFill>
            <a:latin typeface="Cambria"/>
            <a:cs typeface="Cambria"/>
          </a:endParaRPr>
        </a:p>
      </dgm:t>
    </dgm:pt>
    <dgm:pt modelId="{800E597D-DD6B-ED4F-941A-F259E0B9FCCC}" type="parTrans" cxnId="{BC547BB9-2951-A54C-9255-164ACC18B54F}">
      <dgm:prSet/>
      <dgm:spPr/>
      <dgm:t>
        <a:bodyPr/>
        <a:lstStyle/>
        <a:p>
          <a:endParaRPr lang="en-US" sz="1800">
            <a:solidFill>
              <a:srgbClr val="000000"/>
            </a:solidFill>
            <a:latin typeface="Cambria"/>
            <a:cs typeface="Cambria"/>
          </a:endParaRPr>
        </a:p>
      </dgm:t>
    </dgm:pt>
    <dgm:pt modelId="{C768C0AD-8184-324F-99F5-03D4B602F4B1}" type="sibTrans" cxnId="{BC547BB9-2951-A54C-9255-164ACC18B54F}">
      <dgm:prSet/>
      <dgm:spPr/>
      <dgm:t>
        <a:bodyPr/>
        <a:lstStyle/>
        <a:p>
          <a:endParaRPr lang="en-US" sz="1800">
            <a:solidFill>
              <a:srgbClr val="000000"/>
            </a:solidFill>
            <a:latin typeface="Cambria"/>
            <a:cs typeface="Cambria"/>
          </a:endParaRPr>
        </a:p>
      </dgm:t>
    </dgm:pt>
    <dgm:pt modelId="{5E5897A6-124D-1645-997B-E7A019AB4F51}" type="pres">
      <dgm:prSet presAssocID="{FBBEF478-F5E2-094B-83A4-AB6F40FF9E5A}" presName="Name0" presStyleCnt="0">
        <dgm:presLayoutVars>
          <dgm:chPref val="1"/>
          <dgm:dir/>
          <dgm:animOne val="branch"/>
          <dgm:animLvl val="lvl"/>
          <dgm:resizeHandles/>
        </dgm:presLayoutVars>
      </dgm:prSet>
      <dgm:spPr/>
      <dgm:t>
        <a:bodyPr/>
        <a:lstStyle/>
        <a:p>
          <a:endParaRPr lang="en-US"/>
        </a:p>
      </dgm:t>
    </dgm:pt>
    <dgm:pt modelId="{BA1BF230-EEEB-A04F-BF03-5D4739AE353F}" type="pres">
      <dgm:prSet presAssocID="{FBFA5A86-14AE-D347-B3F3-5E0402741EBF}" presName="vertOne" presStyleCnt="0"/>
      <dgm:spPr/>
    </dgm:pt>
    <dgm:pt modelId="{F9BAFAAB-DDAF-0141-83AC-6EBF3261A08D}" type="pres">
      <dgm:prSet presAssocID="{FBFA5A86-14AE-D347-B3F3-5E0402741EBF}" presName="txOne" presStyleLbl="node0" presStyleIdx="0" presStyleCnt="1" custScaleY="33442">
        <dgm:presLayoutVars>
          <dgm:chPref val="3"/>
        </dgm:presLayoutVars>
      </dgm:prSet>
      <dgm:spPr/>
      <dgm:t>
        <a:bodyPr/>
        <a:lstStyle/>
        <a:p>
          <a:endParaRPr lang="en-US"/>
        </a:p>
      </dgm:t>
    </dgm:pt>
    <dgm:pt modelId="{55B4FEC7-0D28-2B44-884C-7C88D40E33A9}" type="pres">
      <dgm:prSet presAssocID="{FBFA5A86-14AE-D347-B3F3-5E0402741EBF}" presName="parTransOne" presStyleCnt="0"/>
      <dgm:spPr/>
    </dgm:pt>
    <dgm:pt modelId="{E49D789B-35C7-0044-82FE-EBC936873B6C}" type="pres">
      <dgm:prSet presAssocID="{FBFA5A86-14AE-D347-B3F3-5E0402741EBF}" presName="horzOne" presStyleCnt="0"/>
      <dgm:spPr/>
    </dgm:pt>
    <dgm:pt modelId="{7A4A83A2-F8A3-F74E-AD8A-A999C0BD38E7}" type="pres">
      <dgm:prSet presAssocID="{CDD0DAF0-B94A-EB40-A7B9-A4FF732CE884}" presName="vertTwo" presStyleCnt="0"/>
      <dgm:spPr/>
    </dgm:pt>
    <dgm:pt modelId="{3B0D21F9-C505-A149-AFD5-49917921FE4A}" type="pres">
      <dgm:prSet presAssocID="{CDD0DAF0-B94A-EB40-A7B9-A4FF732CE884}" presName="txTwo" presStyleLbl="node2" presStyleIdx="0" presStyleCnt="7">
        <dgm:presLayoutVars>
          <dgm:chPref val="3"/>
        </dgm:presLayoutVars>
      </dgm:prSet>
      <dgm:spPr/>
      <dgm:t>
        <a:bodyPr/>
        <a:lstStyle/>
        <a:p>
          <a:endParaRPr lang="en-US"/>
        </a:p>
      </dgm:t>
    </dgm:pt>
    <dgm:pt modelId="{542D5E73-648F-3E40-81F2-111D07294458}" type="pres">
      <dgm:prSet presAssocID="{CDD0DAF0-B94A-EB40-A7B9-A4FF732CE884}" presName="horzTwo" presStyleCnt="0"/>
      <dgm:spPr/>
    </dgm:pt>
    <dgm:pt modelId="{60CAD40C-17F1-5C4D-ABDE-1428DD17EAD7}" type="pres">
      <dgm:prSet presAssocID="{C0F762C0-D9AF-C948-AC0C-D066DB4E9712}" presName="sibSpaceTwo" presStyleCnt="0"/>
      <dgm:spPr/>
    </dgm:pt>
    <dgm:pt modelId="{6B789808-3D4E-0645-AA35-5A509C8286CB}" type="pres">
      <dgm:prSet presAssocID="{47732884-C50B-AF44-BDCE-0A759E89DE8F}" presName="vertTwo" presStyleCnt="0"/>
      <dgm:spPr/>
    </dgm:pt>
    <dgm:pt modelId="{E94301A1-309D-BD45-AD32-49A8F59EEFDF}" type="pres">
      <dgm:prSet presAssocID="{47732884-C50B-AF44-BDCE-0A759E89DE8F}" presName="txTwo" presStyleLbl="node2" presStyleIdx="1" presStyleCnt="7">
        <dgm:presLayoutVars>
          <dgm:chPref val="3"/>
        </dgm:presLayoutVars>
      </dgm:prSet>
      <dgm:spPr/>
      <dgm:t>
        <a:bodyPr/>
        <a:lstStyle/>
        <a:p>
          <a:endParaRPr lang="en-US"/>
        </a:p>
      </dgm:t>
    </dgm:pt>
    <dgm:pt modelId="{156DC61F-D4BD-2C49-A0DB-7E7F25157C28}" type="pres">
      <dgm:prSet presAssocID="{47732884-C50B-AF44-BDCE-0A759E89DE8F}" presName="horzTwo" presStyleCnt="0"/>
      <dgm:spPr/>
    </dgm:pt>
    <dgm:pt modelId="{503D55BA-ADED-9845-BB75-90F7404885F4}" type="pres">
      <dgm:prSet presAssocID="{D7969256-E83A-1A4D-A196-A78D3265F245}" presName="sibSpaceTwo" presStyleCnt="0"/>
      <dgm:spPr/>
    </dgm:pt>
    <dgm:pt modelId="{C9A3E6CF-2432-1D41-B568-94EFB27C6017}" type="pres">
      <dgm:prSet presAssocID="{3F41561F-5D47-D04A-9343-ABFE744B561E}" presName="vertTwo" presStyleCnt="0"/>
      <dgm:spPr/>
    </dgm:pt>
    <dgm:pt modelId="{50B6F584-D5CF-7A49-8CE8-EAEE893A3AF7}" type="pres">
      <dgm:prSet presAssocID="{3F41561F-5D47-D04A-9343-ABFE744B561E}" presName="txTwo" presStyleLbl="node2" presStyleIdx="2" presStyleCnt="7" custScaleX="186053">
        <dgm:presLayoutVars>
          <dgm:chPref val="3"/>
        </dgm:presLayoutVars>
      </dgm:prSet>
      <dgm:spPr/>
      <dgm:t>
        <a:bodyPr/>
        <a:lstStyle/>
        <a:p>
          <a:endParaRPr lang="en-US"/>
        </a:p>
      </dgm:t>
    </dgm:pt>
    <dgm:pt modelId="{87CCC69D-CE5F-A944-B100-DC085D6318DD}" type="pres">
      <dgm:prSet presAssocID="{3F41561F-5D47-D04A-9343-ABFE744B561E}" presName="horzTwo" presStyleCnt="0"/>
      <dgm:spPr/>
    </dgm:pt>
    <dgm:pt modelId="{D29474C5-7BEE-4B44-BC1B-C2C1CFC4B65C}" type="pres">
      <dgm:prSet presAssocID="{B85BD33D-8D0D-DE42-B5B6-16144E2B25B2}" presName="sibSpaceTwo" presStyleCnt="0"/>
      <dgm:spPr/>
    </dgm:pt>
    <dgm:pt modelId="{4BC24F1C-BC22-F34F-9FFE-3B7D44DF780D}" type="pres">
      <dgm:prSet presAssocID="{08452BE4-FF49-5C44-B3CA-A30BA00F046D}" presName="vertTwo" presStyleCnt="0"/>
      <dgm:spPr/>
    </dgm:pt>
    <dgm:pt modelId="{CC9FC576-CED2-6C46-9C73-FA45F67E40A1}" type="pres">
      <dgm:prSet presAssocID="{08452BE4-FF49-5C44-B3CA-A30BA00F046D}" presName="txTwo" presStyleLbl="node2" presStyleIdx="3" presStyleCnt="7">
        <dgm:presLayoutVars>
          <dgm:chPref val="3"/>
        </dgm:presLayoutVars>
      </dgm:prSet>
      <dgm:spPr/>
      <dgm:t>
        <a:bodyPr/>
        <a:lstStyle/>
        <a:p>
          <a:endParaRPr lang="en-US"/>
        </a:p>
      </dgm:t>
    </dgm:pt>
    <dgm:pt modelId="{D327B871-B4EA-7042-BD29-7664AFDBE1BF}" type="pres">
      <dgm:prSet presAssocID="{08452BE4-FF49-5C44-B3CA-A30BA00F046D}" presName="horzTwo" presStyleCnt="0"/>
      <dgm:spPr/>
    </dgm:pt>
    <dgm:pt modelId="{85D49C60-D758-9A44-A882-98BB5D315148}" type="pres">
      <dgm:prSet presAssocID="{C050860A-CB12-494C-8989-E5E1E969D15F}" presName="sibSpaceTwo" presStyleCnt="0"/>
      <dgm:spPr/>
    </dgm:pt>
    <dgm:pt modelId="{87C75507-7E22-2347-A838-FB5634B7E2F8}" type="pres">
      <dgm:prSet presAssocID="{8CDCE663-7FD4-FD46-97DC-56DD542DEC72}" presName="vertTwo" presStyleCnt="0"/>
      <dgm:spPr/>
    </dgm:pt>
    <dgm:pt modelId="{F7418938-8B38-BC4C-9F99-B90C5B2A4C5E}" type="pres">
      <dgm:prSet presAssocID="{8CDCE663-7FD4-FD46-97DC-56DD542DEC72}" presName="txTwo" presStyleLbl="node2" presStyleIdx="4" presStyleCnt="7">
        <dgm:presLayoutVars>
          <dgm:chPref val="3"/>
        </dgm:presLayoutVars>
      </dgm:prSet>
      <dgm:spPr/>
      <dgm:t>
        <a:bodyPr/>
        <a:lstStyle/>
        <a:p>
          <a:endParaRPr lang="en-US"/>
        </a:p>
      </dgm:t>
    </dgm:pt>
    <dgm:pt modelId="{A7FABE63-FFDC-FB44-BAC5-B598C2E8BC41}" type="pres">
      <dgm:prSet presAssocID="{8CDCE663-7FD4-FD46-97DC-56DD542DEC72}" presName="horzTwo" presStyleCnt="0"/>
      <dgm:spPr/>
    </dgm:pt>
    <dgm:pt modelId="{824B6B89-CBFE-2649-8B37-5B5F132CADC0}" type="pres">
      <dgm:prSet presAssocID="{DA33CCFD-F290-5244-AB68-377223470C10}" presName="sibSpaceTwo" presStyleCnt="0"/>
      <dgm:spPr/>
    </dgm:pt>
    <dgm:pt modelId="{240734B8-FC07-C447-9216-C9F1EB011721}" type="pres">
      <dgm:prSet presAssocID="{4A356C12-3F5E-6D40-84FA-11F520C62DA4}" presName="vertTwo" presStyleCnt="0"/>
      <dgm:spPr/>
    </dgm:pt>
    <dgm:pt modelId="{05F5BB4E-FE3E-1E47-BFC1-CFAB0A307333}" type="pres">
      <dgm:prSet presAssocID="{4A356C12-3F5E-6D40-84FA-11F520C62DA4}" presName="txTwo" presStyleLbl="node2" presStyleIdx="5" presStyleCnt="7">
        <dgm:presLayoutVars>
          <dgm:chPref val="3"/>
        </dgm:presLayoutVars>
      </dgm:prSet>
      <dgm:spPr/>
      <dgm:t>
        <a:bodyPr/>
        <a:lstStyle/>
        <a:p>
          <a:endParaRPr lang="en-US"/>
        </a:p>
      </dgm:t>
    </dgm:pt>
    <dgm:pt modelId="{DFBAF22D-538E-3B45-A28A-8C32EF4BA30B}" type="pres">
      <dgm:prSet presAssocID="{4A356C12-3F5E-6D40-84FA-11F520C62DA4}" presName="horzTwo" presStyleCnt="0"/>
      <dgm:spPr/>
    </dgm:pt>
    <dgm:pt modelId="{9D6C09EC-3E24-8D41-9D8D-1F142BFDD5F5}" type="pres">
      <dgm:prSet presAssocID="{9CFA47CE-0277-674B-8C37-67035A5A2FEE}" presName="sibSpaceTwo" presStyleCnt="0"/>
      <dgm:spPr/>
    </dgm:pt>
    <dgm:pt modelId="{FF65C36E-02D9-4143-9753-BD391D97C165}" type="pres">
      <dgm:prSet presAssocID="{156DF62E-0E01-994E-A904-7FDCD713EBD3}" presName="vertTwo" presStyleCnt="0"/>
      <dgm:spPr/>
    </dgm:pt>
    <dgm:pt modelId="{8A8AF6CA-3F2B-534F-9AD5-FBCCEAB1E1DE}" type="pres">
      <dgm:prSet presAssocID="{156DF62E-0E01-994E-A904-7FDCD713EBD3}" presName="txTwo" presStyleLbl="node2" presStyleIdx="6" presStyleCnt="7">
        <dgm:presLayoutVars>
          <dgm:chPref val="3"/>
        </dgm:presLayoutVars>
      </dgm:prSet>
      <dgm:spPr/>
      <dgm:t>
        <a:bodyPr/>
        <a:lstStyle/>
        <a:p>
          <a:endParaRPr lang="en-US"/>
        </a:p>
      </dgm:t>
    </dgm:pt>
    <dgm:pt modelId="{DE8467BB-BED5-E749-BBC4-C692DABA1D75}" type="pres">
      <dgm:prSet presAssocID="{156DF62E-0E01-994E-A904-7FDCD713EBD3}" presName="horzTwo" presStyleCnt="0"/>
      <dgm:spPr/>
    </dgm:pt>
  </dgm:ptLst>
  <dgm:cxnLst>
    <dgm:cxn modelId="{CAA77609-9A34-F44A-A59E-57DBF4FA109C}" srcId="{FBFA5A86-14AE-D347-B3F3-5E0402741EBF}" destId="{CDD0DAF0-B94A-EB40-A7B9-A4FF732CE884}" srcOrd="0" destOrd="0" parTransId="{196D63C0-9B6A-B647-A54D-BA99BF622889}" sibTransId="{C0F762C0-D9AF-C948-AC0C-D066DB4E9712}"/>
    <dgm:cxn modelId="{F017B9F6-5387-6549-BC0E-E65BB7C5C04F}" srcId="{FBBEF478-F5E2-094B-83A4-AB6F40FF9E5A}" destId="{FBFA5A86-14AE-D347-B3F3-5E0402741EBF}" srcOrd="0" destOrd="0" parTransId="{9CF0FEA6-C056-4E44-9944-3727BBB983C9}" sibTransId="{62234256-7345-F34D-A73A-B208AA2E2D28}"/>
    <dgm:cxn modelId="{482C6D10-07AD-43E8-9A0B-BB3F09473E48}" type="presOf" srcId="{4A356C12-3F5E-6D40-84FA-11F520C62DA4}" destId="{05F5BB4E-FE3E-1E47-BFC1-CFAB0A307333}" srcOrd="0" destOrd="0" presId="urn:microsoft.com/office/officeart/2005/8/layout/hierarchy4"/>
    <dgm:cxn modelId="{CD3AE0D2-58F8-48D9-A488-101E7FB5B2C7}" type="presOf" srcId="{08452BE4-FF49-5C44-B3CA-A30BA00F046D}" destId="{CC9FC576-CED2-6C46-9C73-FA45F67E40A1}" srcOrd="0" destOrd="0" presId="urn:microsoft.com/office/officeart/2005/8/layout/hierarchy4"/>
    <dgm:cxn modelId="{353E846A-7C90-46B1-90AF-9E5E12852951}" type="presOf" srcId="{8CDCE663-7FD4-FD46-97DC-56DD542DEC72}" destId="{F7418938-8B38-BC4C-9F99-B90C5B2A4C5E}" srcOrd="0" destOrd="0" presId="urn:microsoft.com/office/officeart/2005/8/layout/hierarchy4"/>
    <dgm:cxn modelId="{2F34BB94-6956-4232-B97C-58CEE68D6A8B}" type="presOf" srcId="{CDD0DAF0-B94A-EB40-A7B9-A4FF732CE884}" destId="{3B0D21F9-C505-A149-AFD5-49917921FE4A}" srcOrd="0" destOrd="0" presId="urn:microsoft.com/office/officeart/2005/8/layout/hierarchy4"/>
    <dgm:cxn modelId="{4C15C0E2-C26B-EC4D-BD13-35BC55E6C6ED}" srcId="{FBFA5A86-14AE-D347-B3F3-5E0402741EBF}" destId="{8CDCE663-7FD4-FD46-97DC-56DD542DEC72}" srcOrd="4" destOrd="0" parTransId="{4B07AF6F-C607-8048-A2DF-42D75DEF9987}" sibTransId="{DA33CCFD-F290-5244-AB68-377223470C10}"/>
    <dgm:cxn modelId="{E4853E29-4B6C-4C55-A00C-CF954BD74D66}" type="presOf" srcId="{47732884-C50B-AF44-BDCE-0A759E89DE8F}" destId="{E94301A1-309D-BD45-AD32-49A8F59EEFDF}" srcOrd="0" destOrd="0" presId="urn:microsoft.com/office/officeart/2005/8/layout/hierarchy4"/>
    <dgm:cxn modelId="{EF339563-30A7-47B1-82E0-F8CCF73A6DEB}" type="presOf" srcId="{156DF62E-0E01-994E-A904-7FDCD713EBD3}" destId="{8A8AF6CA-3F2B-534F-9AD5-FBCCEAB1E1DE}" srcOrd="0" destOrd="0" presId="urn:microsoft.com/office/officeart/2005/8/layout/hierarchy4"/>
    <dgm:cxn modelId="{E38DB746-488A-0F41-8715-218D7CB6689C}" srcId="{FBFA5A86-14AE-D347-B3F3-5E0402741EBF}" destId="{3F41561F-5D47-D04A-9343-ABFE744B561E}" srcOrd="2" destOrd="0" parTransId="{816F10FB-3824-5B43-9A38-28FD8A8A8BD8}" sibTransId="{B85BD33D-8D0D-DE42-B5B6-16144E2B25B2}"/>
    <dgm:cxn modelId="{BC547BB9-2951-A54C-9255-164ACC18B54F}" srcId="{FBFA5A86-14AE-D347-B3F3-5E0402741EBF}" destId="{156DF62E-0E01-994E-A904-7FDCD713EBD3}" srcOrd="6" destOrd="0" parTransId="{800E597D-DD6B-ED4F-941A-F259E0B9FCCC}" sibTransId="{C768C0AD-8184-324F-99F5-03D4B602F4B1}"/>
    <dgm:cxn modelId="{73E108CF-5A4F-7444-B303-96A523222C3C}" srcId="{FBFA5A86-14AE-D347-B3F3-5E0402741EBF}" destId="{4A356C12-3F5E-6D40-84FA-11F520C62DA4}" srcOrd="5" destOrd="0" parTransId="{3EC7E140-BD21-0840-80B1-A30155CCF83B}" sibTransId="{9CFA47CE-0277-674B-8C37-67035A5A2FEE}"/>
    <dgm:cxn modelId="{743179E2-4EE9-4120-A804-2052808DF953}" type="presOf" srcId="{3F41561F-5D47-D04A-9343-ABFE744B561E}" destId="{50B6F584-D5CF-7A49-8CE8-EAEE893A3AF7}" srcOrd="0" destOrd="0" presId="urn:microsoft.com/office/officeart/2005/8/layout/hierarchy4"/>
    <dgm:cxn modelId="{27D410B3-9641-4AAE-B129-A8CEC5412CFA}" type="presOf" srcId="{FBFA5A86-14AE-D347-B3F3-5E0402741EBF}" destId="{F9BAFAAB-DDAF-0141-83AC-6EBF3261A08D}" srcOrd="0" destOrd="0" presId="urn:microsoft.com/office/officeart/2005/8/layout/hierarchy4"/>
    <dgm:cxn modelId="{C8A83F75-67ED-5342-AA77-432124172619}" srcId="{FBFA5A86-14AE-D347-B3F3-5E0402741EBF}" destId="{47732884-C50B-AF44-BDCE-0A759E89DE8F}" srcOrd="1" destOrd="0" parTransId="{62421EE3-EDE5-4446-BCEA-8ADB4041A973}" sibTransId="{D7969256-E83A-1A4D-A196-A78D3265F245}"/>
    <dgm:cxn modelId="{74A26387-0EE2-A248-818F-CD6F3B721372}" srcId="{FBFA5A86-14AE-D347-B3F3-5E0402741EBF}" destId="{08452BE4-FF49-5C44-B3CA-A30BA00F046D}" srcOrd="3" destOrd="0" parTransId="{313502DC-B496-E741-BFC4-8CB0628B38A6}" sibTransId="{C050860A-CB12-494C-8989-E5E1E969D15F}"/>
    <dgm:cxn modelId="{2FA409BB-6CD3-4FC8-9D92-B85641FA9830}" type="presOf" srcId="{FBBEF478-F5E2-094B-83A4-AB6F40FF9E5A}" destId="{5E5897A6-124D-1645-997B-E7A019AB4F51}" srcOrd="0" destOrd="0" presId="urn:microsoft.com/office/officeart/2005/8/layout/hierarchy4"/>
    <dgm:cxn modelId="{244BCF17-8C3B-4F82-B948-49D5DBFD0E81}" type="presParOf" srcId="{5E5897A6-124D-1645-997B-E7A019AB4F51}" destId="{BA1BF230-EEEB-A04F-BF03-5D4739AE353F}" srcOrd="0" destOrd="0" presId="urn:microsoft.com/office/officeart/2005/8/layout/hierarchy4"/>
    <dgm:cxn modelId="{37B4D171-01C5-4592-8481-682C01C554FF}" type="presParOf" srcId="{BA1BF230-EEEB-A04F-BF03-5D4739AE353F}" destId="{F9BAFAAB-DDAF-0141-83AC-6EBF3261A08D}" srcOrd="0" destOrd="0" presId="urn:microsoft.com/office/officeart/2005/8/layout/hierarchy4"/>
    <dgm:cxn modelId="{ACF520DE-AB2B-469C-9B5D-C6A03C06D18B}" type="presParOf" srcId="{BA1BF230-EEEB-A04F-BF03-5D4739AE353F}" destId="{55B4FEC7-0D28-2B44-884C-7C88D40E33A9}" srcOrd="1" destOrd="0" presId="urn:microsoft.com/office/officeart/2005/8/layout/hierarchy4"/>
    <dgm:cxn modelId="{0C73C7E3-028F-4940-AF37-365DBAE0F1CD}" type="presParOf" srcId="{BA1BF230-EEEB-A04F-BF03-5D4739AE353F}" destId="{E49D789B-35C7-0044-82FE-EBC936873B6C}" srcOrd="2" destOrd="0" presId="urn:microsoft.com/office/officeart/2005/8/layout/hierarchy4"/>
    <dgm:cxn modelId="{FD84AF3E-A01D-4B8C-BA86-60F2E83DFE49}" type="presParOf" srcId="{E49D789B-35C7-0044-82FE-EBC936873B6C}" destId="{7A4A83A2-F8A3-F74E-AD8A-A999C0BD38E7}" srcOrd="0" destOrd="0" presId="urn:microsoft.com/office/officeart/2005/8/layout/hierarchy4"/>
    <dgm:cxn modelId="{B60A3BA8-367D-4106-A536-A1C533F04551}" type="presParOf" srcId="{7A4A83A2-F8A3-F74E-AD8A-A999C0BD38E7}" destId="{3B0D21F9-C505-A149-AFD5-49917921FE4A}" srcOrd="0" destOrd="0" presId="urn:microsoft.com/office/officeart/2005/8/layout/hierarchy4"/>
    <dgm:cxn modelId="{EC84F635-EEE2-4EBB-B5E7-354B3C0B3034}" type="presParOf" srcId="{7A4A83A2-F8A3-F74E-AD8A-A999C0BD38E7}" destId="{542D5E73-648F-3E40-81F2-111D07294458}" srcOrd="1" destOrd="0" presId="urn:microsoft.com/office/officeart/2005/8/layout/hierarchy4"/>
    <dgm:cxn modelId="{E56835A4-F71E-45BD-A438-2EFFA8D76E7E}" type="presParOf" srcId="{E49D789B-35C7-0044-82FE-EBC936873B6C}" destId="{60CAD40C-17F1-5C4D-ABDE-1428DD17EAD7}" srcOrd="1" destOrd="0" presId="urn:microsoft.com/office/officeart/2005/8/layout/hierarchy4"/>
    <dgm:cxn modelId="{56E83A25-37CC-415A-A2BC-24073E600CD4}" type="presParOf" srcId="{E49D789B-35C7-0044-82FE-EBC936873B6C}" destId="{6B789808-3D4E-0645-AA35-5A509C8286CB}" srcOrd="2" destOrd="0" presId="urn:microsoft.com/office/officeart/2005/8/layout/hierarchy4"/>
    <dgm:cxn modelId="{72012DE9-5D36-42D0-A305-AB3A5DD174AC}" type="presParOf" srcId="{6B789808-3D4E-0645-AA35-5A509C8286CB}" destId="{E94301A1-309D-BD45-AD32-49A8F59EEFDF}" srcOrd="0" destOrd="0" presId="urn:microsoft.com/office/officeart/2005/8/layout/hierarchy4"/>
    <dgm:cxn modelId="{F9F96A6A-C60F-4C87-ABE0-267C26B382D2}" type="presParOf" srcId="{6B789808-3D4E-0645-AA35-5A509C8286CB}" destId="{156DC61F-D4BD-2C49-A0DB-7E7F25157C28}" srcOrd="1" destOrd="0" presId="urn:microsoft.com/office/officeart/2005/8/layout/hierarchy4"/>
    <dgm:cxn modelId="{6950E96B-6B62-4173-8DF1-59C7D357E26E}" type="presParOf" srcId="{E49D789B-35C7-0044-82FE-EBC936873B6C}" destId="{503D55BA-ADED-9845-BB75-90F7404885F4}" srcOrd="3" destOrd="0" presId="urn:microsoft.com/office/officeart/2005/8/layout/hierarchy4"/>
    <dgm:cxn modelId="{1CF04385-E3B0-43E1-A87F-9F4BAD18D3AE}" type="presParOf" srcId="{E49D789B-35C7-0044-82FE-EBC936873B6C}" destId="{C9A3E6CF-2432-1D41-B568-94EFB27C6017}" srcOrd="4" destOrd="0" presId="urn:microsoft.com/office/officeart/2005/8/layout/hierarchy4"/>
    <dgm:cxn modelId="{3801F6F1-9274-4AB7-8CC1-B0279A283C3F}" type="presParOf" srcId="{C9A3E6CF-2432-1D41-B568-94EFB27C6017}" destId="{50B6F584-D5CF-7A49-8CE8-EAEE893A3AF7}" srcOrd="0" destOrd="0" presId="urn:microsoft.com/office/officeart/2005/8/layout/hierarchy4"/>
    <dgm:cxn modelId="{6EAFC7A4-AE17-477E-90C9-46D7C608E4C4}" type="presParOf" srcId="{C9A3E6CF-2432-1D41-B568-94EFB27C6017}" destId="{87CCC69D-CE5F-A944-B100-DC085D6318DD}" srcOrd="1" destOrd="0" presId="urn:microsoft.com/office/officeart/2005/8/layout/hierarchy4"/>
    <dgm:cxn modelId="{DE6DAC95-429D-4860-9EFE-9EB29C4D8494}" type="presParOf" srcId="{E49D789B-35C7-0044-82FE-EBC936873B6C}" destId="{D29474C5-7BEE-4B44-BC1B-C2C1CFC4B65C}" srcOrd="5" destOrd="0" presId="urn:microsoft.com/office/officeart/2005/8/layout/hierarchy4"/>
    <dgm:cxn modelId="{DD0EB510-A6DA-4877-90A2-5E27F3CD7330}" type="presParOf" srcId="{E49D789B-35C7-0044-82FE-EBC936873B6C}" destId="{4BC24F1C-BC22-F34F-9FFE-3B7D44DF780D}" srcOrd="6" destOrd="0" presId="urn:microsoft.com/office/officeart/2005/8/layout/hierarchy4"/>
    <dgm:cxn modelId="{57A7FFD3-F822-4870-AE4A-BF0E8CA4D86F}" type="presParOf" srcId="{4BC24F1C-BC22-F34F-9FFE-3B7D44DF780D}" destId="{CC9FC576-CED2-6C46-9C73-FA45F67E40A1}" srcOrd="0" destOrd="0" presId="urn:microsoft.com/office/officeart/2005/8/layout/hierarchy4"/>
    <dgm:cxn modelId="{A93BC02F-130F-47A2-B862-3897640D0A34}" type="presParOf" srcId="{4BC24F1C-BC22-F34F-9FFE-3B7D44DF780D}" destId="{D327B871-B4EA-7042-BD29-7664AFDBE1BF}" srcOrd="1" destOrd="0" presId="urn:microsoft.com/office/officeart/2005/8/layout/hierarchy4"/>
    <dgm:cxn modelId="{2C8677DD-4AB8-4BE8-9D99-850FCCB25A5F}" type="presParOf" srcId="{E49D789B-35C7-0044-82FE-EBC936873B6C}" destId="{85D49C60-D758-9A44-A882-98BB5D315148}" srcOrd="7" destOrd="0" presId="urn:microsoft.com/office/officeart/2005/8/layout/hierarchy4"/>
    <dgm:cxn modelId="{339FB154-9820-471A-B525-C6DE018E4C32}" type="presParOf" srcId="{E49D789B-35C7-0044-82FE-EBC936873B6C}" destId="{87C75507-7E22-2347-A838-FB5634B7E2F8}" srcOrd="8" destOrd="0" presId="urn:microsoft.com/office/officeart/2005/8/layout/hierarchy4"/>
    <dgm:cxn modelId="{506099F0-EA78-4F3A-A100-3CE96EBB3BFA}" type="presParOf" srcId="{87C75507-7E22-2347-A838-FB5634B7E2F8}" destId="{F7418938-8B38-BC4C-9F99-B90C5B2A4C5E}" srcOrd="0" destOrd="0" presId="urn:microsoft.com/office/officeart/2005/8/layout/hierarchy4"/>
    <dgm:cxn modelId="{641E1A3E-42BC-4E8E-BBE0-018F8F8D8979}" type="presParOf" srcId="{87C75507-7E22-2347-A838-FB5634B7E2F8}" destId="{A7FABE63-FFDC-FB44-BAC5-B598C2E8BC41}" srcOrd="1" destOrd="0" presId="urn:microsoft.com/office/officeart/2005/8/layout/hierarchy4"/>
    <dgm:cxn modelId="{A0355E42-70F9-447E-9C61-A0060D2BEF78}" type="presParOf" srcId="{E49D789B-35C7-0044-82FE-EBC936873B6C}" destId="{824B6B89-CBFE-2649-8B37-5B5F132CADC0}" srcOrd="9" destOrd="0" presId="urn:microsoft.com/office/officeart/2005/8/layout/hierarchy4"/>
    <dgm:cxn modelId="{82925B0B-A1B2-4817-9CF4-5A208563D4A1}" type="presParOf" srcId="{E49D789B-35C7-0044-82FE-EBC936873B6C}" destId="{240734B8-FC07-C447-9216-C9F1EB011721}" srcOrd="10" destOrd="0" presId="urn:microsoft.com/office/officeart/2005/8/layout/hierarchy4"/>
    <dgm:cxn modelId="{1B689F74-B6BA-4D7F-8277-6B75CD615FB8}" type="presParOf" srcId="{240734B8-FC07-C447-9216-C9F1EB011721}" destId="{05F5BB4E-FE3E-1E47-BFC1-CFAB0A307333}" srcOrd="0" destOrd="0" presId="urn:microsoft.com/office/officeart/2005/8/layout/hierarchy4"/>
    <dgm:cxn modelId="{902249FC-7FF1-45F5-AED6-93CB03827035}" type="presParOf" srcId="{240734B8-FC07-C447-9216-C9F1EB011721}" destId="{DFBAF22D-538E-3B45-A28A-8C32EF4BA30B}" srcOrd="1" destOrd="0" presId="urn:microsoft.com/office/officeart/2005/8/layout/hierarchy4"/>
    <dgm:cxn modelId="{924C9831-3C3A-49E0-84A9-A887C14BEA4B}" type="presParOf" srcId="{E49D789B-35C7-0044-82FE-EBC936873B6C}" destId="{9D6C09EC-3E24-8D41-9D8D-1F142BFDD5F5}" srcOrd="11" destOrd="0" presId="urn:microsoft.com/office/officeart/2005/8/layout/hierarchy4"/>
    <dgm:cxn modelId="{02B532F7-60C6-4277-827B-3E0055642152}" type="presParOf" srcId="{E49D789B-35C7-0044-82FE-EBC936873B6C}" destId="{FF65C36E-02D9-4143-9753-BD391D97C165}" srcOrd="12" destOrd="0" presId="urn:microsoft.com/office/officeart/2005/8/layout/hierarchy4"/>
    <dgm:cxn modelId="{1521DBD2-4D77-407B-9E80-6243284BBFAC}" type="presParOf" srcId="{FF65C36E-02D9-4143-9753-BD391D97C165}" destId="{8A8AF6CA-3F2B-534F-9AD5-FBCCEAB1E1DE}" srcOrd="0" destOrd="0" presId="urn:microsoft.com/office/officeart/2005/8/layout/hierarchy4"/>
    <dgm:cxn modelId="{83C55315-E19D-478A-B119-47AFED10D503}" type="presParOf" srcId="{FF65C36E-02D9-4143-9753-BD391D97C165}" destId="{DE8467BB-BED5-E749-BBC4-C692DABA1D75}"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46F35-B165-9640-A836-155A60D43089}" type="doc">
      <dgm:prSet loTypeId="urn:microsoft.com/office/officeart/2005/8/layout/hierarchy4" loCatId="" qsTypeId="urn:microsoft.com/office/officeart/2005/8/quickstyle/simple2" qsCatId="simple" csTypeId="urn:microsoft.com/office/officeart/2005/8/colors/accent6_2" csCatId="accent6" phldr="1"/>
      <dgm:spPr/>
      <dgm:t>
        <a:bodyPr/>
        <a:lstStyle/>
        <a:p>
          <a:endParaRPr lang="en-US"/>
        </a:p>
      </dgm:t>
    </dgm:pt>
    <dgm:pt modelId="{96AA3079-4479-B84B-8F9A-1F5F5D69F059}">
      <dgm:prSet custT="1"/>
      <dgm:spPr/>
      <dgm:t>
        <a:bodyPr/>
        <a:lstStyle/>
        <a:p>
          <a:pPr rtl="0"/>
          <a:r>
            <a:rPr lang="en-US" sz="2300" b="1" dirty="0" smtClean="0">
              <a:solidFill>
                <a:srgbClr val="000000"/>
              </a:solidFill>
              <a:latin typeface="Cambria"/>
              <a:cs typeface="Cambria"/>
            </a:rPr>
            <a:t>Voting by persons present at polling station at closing hour</a:t>
          </a:r>
          <a:endParaRPr lang="en-US" sz="2300" dirty="0">
            <a:solidFill>
              <a:srgbClr val="000000"/>
            </a:solidFill>
            <a:latin typeface="Cambria"/>
            <a:cs typeface="Cambria"/>
          </a:endParaRPr>
        </a:p>
      </dgm:t>
    </dgm:pt>
    <dgm:pt modelId="{F1AE0059-642B-BF44-9B1A-317D19881D35}" type="parTrans" cxnId="{F2255A56-64FD-F94D-92A1-5B240C76B6C6}">
      <dgm:prSet/>
      <dgm:spPr/>
      <dgm:t>
        <a:bodyPr/>
        <a:lstStyle/>
        <a:p>
          <a:endParaRPr lang="en-US">
            <a:solidFill>
              <a:srgbClr val="000000"/>
            </a:solidFill>
            <a:latin typeface="Cambria"/>
            <a:cs typeface="Cambria"/>
          </a:endParaRPr>
        </a:p>
      </dgm:t>
    </dgm:pt>
    <dgm:pt modelId="{E8B08957-CDB9-5041-AA14-71977F09FBB1}" type="sibTrans" cxnId="{F2255A56-64FD-F94D-92A1-5B240C76B6C6}">
      <dgm:prSet/>
      <dgm:spPr/>
      <dgm:t>
        <a:bodyPr/>
        <a:lstStyle/>
        <a:p>
          <a:endParaRPr lang="en-US">
            <a:solidFill>
              <a:srgbClr val="000000"/>
            </a:solidFill>
            <a:latin typeface="Cambria"/>
            <a:cs typeface="Cambria"/>
          </a:endParaRPr>
        </a:p>
      </dgm:t>
    </dgm:pt>
    <dgm:pt modelId="{9F89EB9D-71A8-5348-8217-6135000E51D8}">
      <dgm:prSet/>
      <dgm:spPr/>
      <dgm:t>
        <a:bodyPr/>
        <a:lstStyle/>
        <a:p>
          <a:pPr rtl="0"/>
          <a:r>
            <a:rPr lang="en-US" dirty="0" smtClean="0">
              <a:solidFill>
                <a:srgbClr val="000000"/>
              </a:solidFill>
              <a:latin typeface="Cambria"/>
              <a:cs typeface="Cambria"/>
            </a:rPr>
            <a:t>Distribute to all such electors, slips signed by you in full, and serially numbered from serial No. 1(</a:t>
          </a:r>
          <a:r>
            <a:rPr lang="en-US" dirty="0" smtClean="0">
              <a:solidFill>
                <a:srgbClr val="FF0000"/>
              </a:solidFill>
              <a:latin typeface="Cambria"/>
              <a:cs typeface="Cambria"/>
            </a:rPr>
            <a:t>start from the last elector in the queue</a:t>
          </a:r>
          <a:r>
            <a:rPr lang="en-US" dirty="0" smtClean="0">
              <a:solidFill>
                <a:srgbClr val="000000"/>
              </a:solidFill>
              <a:latin typeface="Cambria"/>
              <a:cs typeface="Cambria"/>
            </a:rPr>
            <a:t>) onwards according to the number of electors standing in the queue.</a:t>
          </a:r>
          <a:endParaRPr lang="en-US" dirty="0">
            <a:solidFill>
              <a:srgbClr val="000000"/>
            </a:solidFill>
            <a:latin typeface="Cambria"/>
            <a:cs typeface="Cambria"/>
          </a:endParaRPr>
        </a:p>
      </dgm:t>
    </dgm:pt>
    <dgm:pt modelId="{F43A09FF-5BFC-F044-810E-74A346D6D587}" type="parTrans" cxnId="{16951E95-99A4-7749-B494-DB2CDC55FC8B}">
      <dgm:prSet/>
      <dgm:spPr/>
      <dgm:t>
        <a:bodyPr/>
        <a:lstStyle/>
        <a:p>
          <a:endParaRPr lang="en-US">
            <a:solidFill>
              <a:srgbClr val="000000"/>
            </a:solidFill>
            <a:latin typeface="Cambria"/>
            <a:cs typeface="Cambria"/>
          </a:endParaRPr>
        </a:p>
      </dgm:t>
    </dgm:pt>
    <dgm:pt modelId="{6E84889D-6A1D-BF43-90E3-22D5A215AA4B}" type="sibTrans" cxnId="{16951E95-99A4-7749-B494-DB2CDC55FC8B}">
      <dgm:prSet/>
      <dgm:spPr/>
      <dgm:t>
        <a:bodyPr/>
        <a:lstStyle/>
        <a:p>
          <a:endParaRPr lang="en-US">
            <a:solidFill>
              <a:srgbClr val="000000"/>
            </a:solidFill>
            <a:latin typeface="Cambria"/>
            <a:cs typeface="Cambria"/>
          </a:endParaRPr>
        </a:p>
      </dgm:t>
    </dgm:pt>
    <dgm:pt modelId="{8D3C8B19-F625-D840-A225-B50904322535}">
      <dgm:prSet/>
      <dgm:spPr/>
      <dgm:t>
        <a:bodyPr/>
        <a:lstStyle/>
        <a:p>
          <a:pPr rtl="0"/>
          <a:r>
            <a:rPr lang="en-US" dirty="0" smtClean="0">
              <a:solidFill>
                <a:srgbClr val="000000"/>
              </a:solidFill>
              <a:latin typeface="Cambria"/>
              <a:cs typeface="Cambria"/>
            </a:rPr>
            <a:t>Continue the poll until all these electors have cast their votes</a:t>
          </a:r>
          <a:endParaRPr lang="en-US" dirty="0">
            <a:solidFill>
              <a:srgbClr val="000000"/>
            </a:solidFill>
            <a:latin typeface="Cambria"/>
            <a:cs typeface="Cambria"/>
          </a:endParaRPr>
        </a:p>
      </dgm:t>
    </dgm:pt>
    <dgm:pt modelId="{6688427B-F5F4-654F-81B8-AF78B9BA34E9}" type="parTrans" cxnId="{5DAF0152-9B74-D543-971F-ADEFA7F9240B}">
      <dgm:prSet/>
      <dgm:spPr/>
      <dgm:t>
        <a:bodyPr/>
        <a:lstStyle/>
        <a:p>
          <a:endParaRPr lang="en-US">
            <a:solidFill>
              <a:srgbClr val="000000"/>
            </a:solidFill>
            <a:latin typeface="Cambria"/>
            <a:cs typeface="Cambria"/>
          </a:endParaRPr>
        </a:p>
      </dgm:t>
    </dgm:pt>
    <dgm:pt modelId="{B76DB8E9-B40D-DD43-83EF-6B8BB2D5EE89}" type="sibTrans" cxnId="{5DAF0152-9B74-D543-971F-ADEFA7F9240B}">
      <dgm:prSet/>
      <dgm:spPr/>
      <dgm:t>
        <a:bodyPr/>
        <a:lstStyle/>
        <a:p>
          <a:endParaRPr lang="en-US">
            <a:solidFill>
              <a:srgbClr val="000000"/>
            </a:solidFill>
            <a:latin typeface="Cambria"/>
            <a:cs typeface="Cambria"/>
          </a:endParaRPr>
        </a:p>
      </dgm:t>
    </dgm:pt>
    <dgm:pt modelId="{CAB7EB7E-004A-6E46-8B53-0694D90F719E}">
      <dgm:prSet/>
      <dgm:spPr/>
      <dgm:t>
        <a:bodyPr/>
        <a:lstStyle/>
        <a:p>
          <a:pPr rtl="0"/>
          <a:r>
            <a:rPr lang="en-US" dirty="0" smtClean="0">
              <a:solidFill>
                <a:srgbClr val="000000"/>
              </a:solidFill>
              <a:latin typeface="Cambria"/>
              <a:cs typeface="Cambria"/>
            </a:rPr>
            <a:t>Depute police or other staff to watch that no one is allowed to join the queue after the appointed closing hour </a:t>
          </a:r>
          <a:endParaRPr lang="en-US" dirty="0">
            <a:solidFill>
              <a:srgbClr val="000000"/>
            </a:solidFill>
            <a:latin typeface="Cambria"/>
            <a:cs typeface="Cambria"/>
          </a:endParaRPr>
        </a:p>
      </dgm:t>
    </dgm:pt>
    <dgm:pt modelId="{59EC41D5-43C3-E846-B030-1C4F7957608D}" type="parTrans" cxnId="{001B3981-03C9-1341-82A3-507024570D6F}">
      <dgm:prSet/>
      <dgm:spPr/>
      <dgm:t>
        <a:bodyPr/>
        <a:lstStyle/>
        <a:p>
          <a:endParaRPr lang="en-US">
            <a:solidFill>
              <a:srgbClr val="000000"/>
            </a:solidFill>
            <a:latin typeface="Cambria"/>
            <a:cs typeface="Cambria"/>
          </a:endParaRPr>
        </a:p>
      </dgm:t>
    </dgm:pt>
    <dgm:pt modelId="{FE25B513-888F-F04B-B5B0-D8AD6A8DBE81}" type="sibTrans" cxnId="{001B3981-03C9-1341-82A3-507024570D6F}">
      <dgm:prSet/>
      <dgm:spPr/>
      <dgm:t>
        <a:bodyPr/>
        <a:lstStyle/>
        <a:p>
          <a:endParaRPr lang="en-US">
            <a:solidFill>
              <a:srgbClr val="000000"/>
            </a:solidFill>
            <a:latin typeface="Cambria"/>
            <a:cs typeface="Cambria"/>
          </a:endParaRPr>
        </a:p>
      </dgm:t>
    </dgm:pt>
    <dgm:pt modelId="{C1EF42DF-31AA-B74E-A595-6B5C89AFE8C7}">
      <dgm:prSet/>
      <dgm:spPr/>
      <dgm:t>
        <a:bodyPr/>
        <a:lstStyle/>
        <a:p>
          <a:pPr rtl="0"/>
          <a:r>
            <a:rPr lang="en-US" dirty="0" smtClean="0">
              <a:solidFill>
                <a:srgbClr val="000000"/>
              </a:solidFill>
              <a:latin typeface="Cambria"/>
              <a:cs typeface="Cambria"/>
            </a:rPr>
            <a:t>Formally declare the close of poll</a:t>
          </a:r>
          <a:endParaRPr lang="en-US" dirty="0">
            <a:solidFill>
              <a:srgbClr val="000000"/>
            </a:solidFill>
            <a:latin typeface="Cambria"/>
            <a:cs typeface="Cambria"/>
          </a:endParaRPr>
        </a:p>
      </dgm:t>
    </dgm:pt>
    <dgm:pt modelId="{5E3EF56D-ADAD-7B49-9C2C-D99001A5EE8C}" type="parTrans" cxnId="{FF18ED34-EEC7-FD4D-BB15-033F638B3444}">
      <dgm:prSet/>
      <dgm:spPr/>
      <dgm:t>
        <a:bodyPr/>
        <a:lstStyle/>
        <a:p>
          <a:endParaRPr lang="en-US">
            <a:solidFill>
              <a:srgbClr val="000000"/>
            </a:solidFill>
            <a:latin typeface="Cambria"/>
            <a:cs typeface="Cambria"/>
          </a:endParaRPr>
        </a:p>
      </dgm:t>
    </dgm:pt>
    <dgm:pt modelId="{DD813026-266C-4F4D-BEA2-7E8CD68C6CD8}" type="sibTrans" cxnId="{FF18ED34-EEC7-FD4D-BB15-033F638B3444}">
      <dgm:prSet/>
      <dgm:spPr/>
      <dgm:t>
        <a:bodyPr/>
        <a:lstStyle/>
        <a:p>
          <a:endParaRPr lang="en-US">
            <a:solidFill>
              <a:srgbClr val="000000"/>
            </a:solidFill>
            <a:latin typeface="Cambria"/>
            <a:cs typeface="Cambria"/>
          </a:endParaRPr>
        </a:p>
      </dgm:t>
    </dgm:pt>
    <dgm:pt modelId="{2D0B2183-9372-1A43-A590-D6D43A79FA05}" type="pres">
      <dgm:prSet presAssocID="{10B46F35-B165-9640-A836-155A60D43089}" presName="Name0" presStyleCnt="0">
        <dgm:presLayoutVars>
          <dgm:chPref val="1"/>
          <dgm:dir/>
          <dgm:animOne val="branch"/>
          <dgm:animLvl val="lvl"/>
          <dgm:resizeHandles/>
        </dgm:presLayoutVars>
      </dgm:prSet>
      <dgm:spPr/>
      <dgm:t>
        <a:bodyPr/>
        <a:lstStyle/>
        <a:p>
          <a:endParaRPr lang="en-US"/>
        </a:p>
      </dgm:t>
    </dgm:pt>
    <dgm:pt modelId="{580BC604-C2EA-F747-ABB9-F6010A365FE0}" type="pres">
      <dgm:prSet presAssocID="{96AA3079-4479-B84B-8F9A-1F5F5D69F059}" presName="vertOne" presStyleCnt="0"/>
      <dgm:spPr/>
    </dgm:pt>
    <dgm:pt modelId="{FA997859-1398-6346-9A7D-13198B277A81}" type="pres">
      <dgm:prSet presAssocID="{96AA3079-4479-B84B-8F9A-1F5F5D69F059}" presName="txOne" presStyleLbl="node0" presStyleIdx="0" presStyleCnt="1" custScaleY="23449">
        <dgm:presLayoutVars>
          <dgm:chPref val="3"/>
        </dgm:presLayoutVars>
      </dgm:prSet>
      <dgm:spPr/>
      <dgm:t>
        <a:bodyPr/>
        <a:lstStyle/>
        <a:p>
          <a:endParaRPr lang="en-US"/>
        </a:p>
      </dgm:t>
    </dgm:pt>
    <dgm:pt modelId="{ABF574E8-EA31-1947-97A0-F4DCC7CF1E5D}" type="pres">
      <dgm:prSet presAssocID="{96AA3079-4479-B84B-8F9A-1F5F5D69F059}" presName="parTransOne" presStyleCnt="0"/>
      <dgm:spPr/>
    </dgm:pt>
    <dgm:pt modelId="{D562404A-D607-704C-881C-A4A3BDB59627}" type="pres">
      <dgm:prSet presAssocID="{96AA3079-4479-B84B-8F9A-1F5F5D69F059}" presName="horzOne" presStyleCnt="0"/>
      <dgm:spPr/>
    </dgm:pt>
    <dgm:pt modelId="{61746003-CEFC-0648-BCC6-E3987246437C}" type="pres">
      <dgm:prSet presAssocID="{9F89EB9D-71A8-5348-8217-6135000E51D8}" presName="vertTwo" presStyleCnt="0"/>
      <dgm:spPr/>
    </dgm:pt>
    <dgm:pt modelId="{A5D7D2E2-0E79-BE4C-A76F-BB0930A91D0D}" type="pres">
      <dgm:prSet presAssocID="{9F89EB9D-71A8-5348-8217-6135000E51D8}" presName="txTwo" presStyleLbl="node2" presStyleIdx="0" presStyleCnt="4">
        <dgm:presLayoutVars>
          <dgm:chPref val="3"/>
        </dgm:presLayoutVars>
      </dgm:prSet>
      <dgm:spPr/>
      <dgm:t>
        <a:bodyPr/>
        <a:lstStyle/>
        <a:p>
          <a:endParaRPr lang="en-US"/>
        </a:p>
      </dgm:t>
    </dgm:pt>
    <dgm:pt modelId="{4CB4597A-0B49-7E4B-93F8-72FC71A8D7F5}" type="pres">
      <dgm:prSet presAssocID="{9F89EB9D-71A8-5348-8217-6135000E51D8}" presName="horzTwo" presStyleCnt="0"/>
      <dgm:spPr/>
    </dgm:pt>
    <dgm:pt modelId="{ADE891DA-C80D-A348-9DAA-2752A4EBB8BD}" type="pres">
      <dgm:prSet presAssocID="{6E84889D-6A1D-BF43-90E3-22D5A215AA4B}" presName="sibSpaceTwo" presStyleCnt="0"/>
      <dgm:spPr/>
    </dgm:pt>
    <dgm:pt modelId="{80D31E33-5A5D-5A4A-B6E8-571176760D86}" type="pres">
      <dgm:prSet presAssocID="{8D3C8B19-F625-D840-A225-B50904322535}" presName="vertTwo" presStyleCnt="0"/>
      <dgm:spPr/>
    </dgm:pt>
    <dgm:pt modelId="{FD21A2C9-26E2-8840-84AD-52141EC6C53C}" type="pres">
      <dgm:prSet presAssocID="{8D3C8B19-F625-D840-A225-B50904322535}" presName="txTwo" presStyleLbl="node2" presStyleIdx="1" presStyleCnt="4">
        <dgm:presLayoutVars>
          <dgm:chPref val="3"/>
        </dgm:presLayoutVars>
      </dgm:prSet>
      <dgm:spPr/>
      <dgm:t>
        <a:bodyPr/>
        <a:lstStyle/>
        <a:p>
          <a:endParaRPr lang="en-US"/>
        </a:p>
      </dgm:t>
    </dgm:pt>
    <dgm:pt modelId="{7327D299-CEDB-6343-98DA-16CBD0C2242A}" type="pres">
      <dgm:prSet presAssocID="{8D3C8B19-F625-D840-A225-B50904322535}" presName="horzTwo" presStyleCnt="0"/>
      <dgm:spPr/>
    </dgm:pt>
    <dgm:pt modelId="{E0AB3D06-9334-A945-896A-4E94977334D7}" type="pres">
      <dgm:prSet presAssocID="{B76DB8E9-B40D-DD43-83EF-6B8BB2D5EE89}" presName="sibSpaceTwo" presStyleCnt="0"/>
      <dgm:spPr/>
    </dgm:pt>
    <dgm:pt modelId="{D995C607-D0D2-714F-8134-97CCF8FD6530}" type="pres">
      <dgm:prSet presAssocID="{CAB7EB7E-004A-6E46-8B53-0694D90F719E}" presName="vertTwo" presStyleCnt="0"/>
      <dgm:spPr/>
    </dgm:pt>
    <dgm:pt modelId="{B92FE066-43A6-F440-8913-C8034BD1C8C8}" type="pres">
      <dgm:prSet presAssocID="{CAB7EB7E-004A-6E46-8B53-0694D90F719E}" presName="txTwo" presStyleLbl="node2" presStyleIdx="2" presStyleCnt="4">
        <dgm:presLayoutVars>
          <dgm:chPref val="3"/>
        </dgm:presLayoutVars>
      </dgm:prSet>
      <dgm:spPr/>
      <dgm:t>
        <a:bodyPr/>
        <a:lstStyle/>
        <a:p>
          <a:endParaRPr lang="en-US"/>
        </a:p>
      </dgm:t>
    </dgm:pt>
    <dgm:pt modelId="{8C20112C-3694-2146-BB3D-CCE1C50797DC}" type="pres">
      <dgm:prSet presAssocID="{CAB7EB7E-004A-6E46-8B53-0694D90F719E}" presName="horzTwo" presStyleCnt="0"/>
      <dgm:spPr/>
    </dgm:pt>
    <dgm:pt modelId="{A49969C7-8F45-C346-98AE-F58022EFEF69}" type="pres">
      <dgm:prSet presAssocID="{FE25B513-888F-F04B-B5B0-D8AD6A8DBE81}" presName="sibSpaceTwo" presStyleCnt="0"/>
      <dgm:spPr/>
    </dgm:pt>
    <dgm:pt modelId="{8ABDD175-2A06-0642-8136-29041CCB8C2E}" type="pres">
      <dgm:prSet presAssocID="{C1EF42DF-31AA-B74E-A595-6B5C89AFE8C7}" presName="vertTwo" presStyleCnt="0"/>
      <dgm:spPr/>
    </dgm:pt>
    <dgm:pt modelId="{C2C01DA8-3B02-2A44-9BD2-A8D5873BFA2A}" type="pres">
      <dgm:prSet presAssocID="{C1EF42DF-31AA-B74E-A595-6B5C89AFE8C7}" presName="txTwo" presStyleLbl="node2" presStyleIdx="3" presStyleCnt="4">
        <dgm:presLayoutVars>
          <dgm:chPref val="3"/>
        </dgm:presLayoutVars>
      </dgm:prSet>
      <dgm:spPr/>
      <dgm:t>
        <a:bodyPr/>
        <a:lstStyle/>
        <a:p>
          <a:endParaRPr lang="en-US"/>
        </a:p>
      </dgm:t>
    </dgm:pt>
    <dgm:pt modelId="{9DDEF003-BEC9-FC40-8974-814AE6691831}" type="pres">
      <dgm:prSet presAssocID="{C1EF42DF-31AA-B74E-A595-6B5C89AFE8C7}" presName="horzTwo" presStyleCnt="0"/>
      <dgm:spPr/>
    </dgm:pt>
  </dgm:ptLst>
  <dgm:cxnLst>
    <dgm:cxn modelId="{FF18ED34-EEC7-FD4D-BB15-033F638B3444}" srcId="{96AA3079-4479-B84B-8F9A-1F5F5D69F059}" destId="{C1EF42DF-31AA-B74E-A595-6B5C89AFE8C7}" srcOrd="3" destOrd="0" parTransId="{5E3EF56D-ADAD-7B49-9C2C-D99001A5EE8C}" sibTransId="{DD813026-266C-4F4D-BEA2-7E8CD68C6CD8}"/>
    <dgm:cxn modelId="{32B1F226-C54A-4B04-844D-665D5887A627}" type="presOf" srcId="{8D3C8B19-F625-D840-A225-B50904322535}" destId="{FD21A2C9-26E2-8840-84AD-52141EC6C53C}" srcOrd="0" destOrd="0" presId="urn:microsoft.com/office/officeart/2005/8/layout/hierarchy4"/>
    <dgm:cxn modelId="{A40E9E8F-6FD2-4118-A004-1CAA611B36A8}" type="presOf" srcId="{96AA3079-4479-B84B-8F9A-1F5F5D69F059}" destId="{FA997859-1398-6346-9A7D-13198B277A81}" srcOrd="0" destOrd="0" presId="urn:microsoft.com/office/officeart/2005/8/layout/hierarchy4"/>
    <dgm:cxn modelId="{5DAF0152-9B74-D543-971F-ADEFA7F9240B}" srcId="{96AA3079-4479-B84B-8F9A-1F5F5D69F059}" destId="{8D3C8B19-F625-D840-A225-B50904322535}" srcOrd="1" destOrd="0" parTransId="{6688427B-F5F4-654F-81B8-AF78B9BA34E9}" sibTransId="{B76DB8E9-B40D-DD43-83EF-6B8BB2D5EE89}"/>
    <dgm:cxn modelId="{4D0C94D3-B59A-440F-A25D-E64BB5708201}" type="presOf" srcId="{10B46F35-B165-9640-A836-155A60D43089}" destId="{2D0B2183-9372-1A43-A590-D6D43A79FA05}" srcOrd="0" destOrd="0" presId="urn:microsoft.com/office/officeart/2005/8/layout/hierarchy4"/>
    <dgm:cxn modelId="{B591C0E4-6217-4729-A961-E87275A94F37}" type="presOf" srcId="{9F89EB9D-71A8-5348-8217-6135000E51D8}" destId="{A5D7D2E2-0E79-BE4C-A76F-BB0930A91D0D}" srcOrd="0" destOrd="0" presId="urn:microsoft.com/office/officeart/2005/8/layout/hierarchy4"/>
    <dgm:cxn modelId="{F2255A56-64FD-F94D-92A1-5B240C76B6C6}" srcId="{10B46F35-B165-9640-A836-155A60D43089}" destId="{96AA3079-4479-B84B-8F9A-1F5F5D69F059}" srcOrd="0" destOrd="0" parTransId="{F1AE0059-642B-BF44-9B1A-317D19881D35}" sibTransId="{E8B08957-CDB9-5041-AA14-71977F09FBB1}"/>
    <dgm:cxn modelId="{8C25DC09-C252-4F73-97C5-D5222AA8781F}" type="presOf" srcId="{CAB7EB7E-004A-6E46-8B53-0694D90F719E}" destId="{B92FE066-43A6-F440-8913-C8034BD1C8C8}" srcOrd="0" destOrd="0" presId="urn:microsoft.com/office/officeart/2005/8/layout/hierarchy4"/>
    <dgm:cxn modelId="{FDE4A7B2-3482-4D51-B769-FCA795C41A63}" type="presOf" srcId="{C1EF42DF-31AA-B74E-A595-6B5C89AFE8C7}" destId="{C2C01DA8-3B02-2A44-9BD2-A8D5873BFA2A}" srcOrd="0" destOrd="0" presId="urn:microsoft.com/office/officeart/2005/8/layout/hierarchy4"/>
    <dgm:cxn modelId="{001B3981-03C9-1341-82A3-507024570D6F}" srcId="{96AA3079-4479-B84B-8F9A-1F5F5D69F059}" destId="{CAB7EB7E-004A-6E46-8B53-0694D90F719E}" srcOrd="2" destOrd="0" parTransId="{59EC41D5-43C3-E846-B030-1C4F7957608D}" sibTransId="{FE25B513-888F-F04B-B5B0-D8AD6A8DBE81}"/>
    <dgm:cxn modelId="{16951E95-99A4-7749-B494-DB2CDC55FC8B}" srcId="{96AA3079-4479-B84B-8F9A-1F5F5D69F059}" destId="{9F89EB9D-71A8-5348-8217-6135000E51D8}" srcOrd="0" destOrd="0" parTransId="{F43A09FF-5BFC-F044-810E-74A346D6D587}" sibTransId="{6E84889D-6A1D-BF43-90E3-22D5A215AA4B}"/>
    <dgm:cxn modelId="{9371B5E3-930D-4D12-BFF4-30B40716C221}" type="presParOf" srcId="{2D0B2183-9372-1A43-A590-D6D43A79FA05}" destId="{580BC604-C2EA-F747-ABB9-F6010A365FE0}" srcOrd="0" destOrd="0" presId="urn:microsoft.com/office/officeart/2005/8/layout/hierarchy4"/>
    <dgm:cxn modelId="{13BF2878-C58A-4D6B-85CE-1CE088FC222C}" type="presParOf" srcId="{580BC604-C2EA-F747-ABB9-F6010A365FE0}" destId="{FA997859-1398-6346-9A7D-13198B277A81}" srcOrd="0" destOrd="0" presId="urn:microsoft.com/office/officeart/2005/8/layout/hierarchy4"/>
    <dgm:cxn modelId="{22EC7E9F-7E9F-4D9F-91FB-A181328E2FC2}" type="presParOf" srcId="{580BC604-C2EA-F747-ABB9-F6010A365FE0}" destId="{ABF574E8-EA31-1947-97A0-F4DCC7CF1E5D}" srcOrd="1" destOrd="0" presId="urn:microsoft.com/office/officeart/2005/8/layout/hierarchy4"/>
    <dgm:cxn modelId="{5A599B3B-5EDB-4B79-BFAA-BB53A83EA054}" type="presParOf" srcId="{580BC604-C2EA-F747-ABB9-F6010A365FE0}" destId="{D562404A-D607-704C-881C-A4A3BDB59627}" srcOrd="2" destOrd="0" presId="urn:microsoft.com/office/officeart/2005/8/layout/hierarchy4"/>
    <dgm:cxn modelId="{10F58DEA-C8F7-4CE6-AAD8-373FC2BD385D}" type="presParOf" srcId="{D562404A-D607-704C-881C-A4A3BDB59627}" destId="{61746003-CEFC-0648-BCC6-E3987246437C}" srcOrd="0" destOrd="0" presId="urn:microsoft.com/office/officeart/2005/8/layout/hierarchy4"/>
    <dgm:cxn modelId="{A95DDDF2-F4DE-4BCE-A2DB-4E64A34516CC}" type="presParOf" srcId="{61746003-CEFC-0648-BCC6-E3987246437C}" destId="{A5D7D2E2-0E79-BE4C-A76F-BB0930A91D0D}" srcOrd="0" destOrd="0" presId="urn:microsoft.com/office/officeart/2005/8/layout/hierarchy4"/>
    <dgm:cxn modelId="{1E874998-DE6E-4AE2-999D-9F1EF108E0AB}" type="presParOf" srcId="{61746003-CEFC-0648-BCC6-E3987246437C}" destId="{4CB4597A-0B49-7E4B-93F8-72FC71A8D7F5}" srcOrd="1" destOrd="0" presId="urn:microsoft.com/office/officeart/2005/8/layout/hierarchy4"/>
    <dgm:cxn modelId="{B23E14F9-1BB9-449E-99DC-13E32EA93F61}" type="presParOf" srcId="{D562404A-D607-704C-881C-A4A3BDB59627}" destId="{ADE891DA-C80D-A348-9DAA-2752A4EBB8BD}" srcOrd="1" destOrd="0" presId="urn:microsoft.com/office/officeart/2005/8/layout/hierarchy4"/>
    <dgm:cxn modelId="{3D5D52F4-8EE8-4157-9B71-A8BE03D0246F}" type="presParOf" srcId="{D562404A-D607-704C-881C-A4A3BDB59627}" destId="{80D31E33-5A5D-5A4A-B6E8-571176760D86}" srcOrd="2" destOrd="0" presId="urn:microsoft.com/office/officeart/2005/8/layout/hierarchy4"/>
    <dgm:cxn modelId="{DD3C6012-28F2-40BE-8CB3-791FCFEB70B9}" type="presParOf" srcId="{80D31E33-5A5D-5A4A-B6E8-571176760D86}" destId="{FD21A2C9-26E2-8840-84AD-52141EC6C53C}" srcOrd="0" destOrd="0" presId="urn:microsoft.com/office/officeart/2005/8/layout/hierarchy4"/>
    <dgm:cxn modelId="{7A2E9F43-F331-4AFC-B795-97B9B64200B9}" type="presParOf" srcId="{80D31E33-5A5D-5A4A-B6E8-571176760D86}" destId="{7327D299-CEDB-6343-98DA-16CBD0C2242A}" srcOrd="1" destOrd="0" presId="urn:microsoft.com/office/officeart/2005/8/layout/hierarchy4"/>
    <dgm:cxn modelId="{E5EDA719-F856-4694-A2F1-EC4B23DCD0F6}" type="presParOf" srcId="{D562404A-D607-704C-881C-A4A3BDB59627}" destId="{E0AB3D06-9334-A945-896A-4E94977334D7}" srcOrd="3" destOrd="0" presId="urn:microsoft.com/office/officeart/2005/8/layout/hierarchy4"/>
    <dgm:cxn modelId="{19277D41-8AC7-4D0D-B667-E90DAEF64EE8}" type="presParOf" srcId="{D562404A-D607-704C-881C-A4A3BDB59627}" destId="{D995C607-D0D2-714F-8134-97CCF8FD6530}" srcOrd="4" destOrd="0" presId="urn:microsoft.com/office/officeart/2005/8/layout/hierarchy4"/>
    <dgm:cxn modelId="{EF986F19-07F4-4871-BECE-381D616E4236}" type="presParOf" srcId="{D995C607-D0D2-714F-8134-97CCF8FD6530}" destId="{B92FE066-43A6-F440-8913-C8034BD1C8C8}" srcOrd="0" destOrd="0" presId="urn:microsoft.com/office/officeart/2005/8/layout/hierarchy4"/>
    <dgm:cxn modelId="{BE8D44A6-012C-4E80-9F87-E395AF07705B}" type="presParOf" srcId="{D995C607-D0D2-714F-8134-97CCF8FD6530}" destId="{8C20112C-3694-2146-BB3D-CCE1C50797DC}" srcOrd="1" destOrd="0" presId="urn:microsoft.com/office/officeart/2005/8/layout/hierarchy4"/>
    <dgm:cxn modelId="{06C72E39-8B6F-4741-B877-60EDA89D7ACD}" type="presParOf" srcId="{D562404A-D607-704C-881C-A4A3BDB59627}" destId="{A49969C7-8F45-C346-98AE-F58022EFEF69}" srcOrd="5" destOrd="0" presId="urn:microsoft.com/office/officeart/2005/8/layout/hierarchy4"/>
    <dgm:cxn modelId="{AA15281B-C635-4B13-9420-F45BBB76A792}" type="presParOf" srcId="{D562404A-D607-704C-881C-A4A3BDB59627}" destId="{8ABDD175-2A06-0642-8136-29041CCB8C2E}" srcOrd="6" destOrd="0" presId="urn:microsoft.com/office/officeart/2005/8/layout/hierarchy4"/>
    <dgm:cxn modelId="{3E90BDE4-AA40-4EB0-BA86-821A0E88B18F}" type="presParOf" srcId="{8ABDD175-2A06-0642-8136-29041CCB8C2E}" destId="{C2C01DA8-3B02-2A44-9BD2-A8D5873BFA2A}" srcOrd="0" destOrd="0" presId="urn:microsoft.com/office/officeart/2005/8/layout/hierarchy4"/>
    <dgm:cxn modelId="{C8ECEED4-0923-4964-B93E-60A0FDA93F97}" type="presParOf" srcId="{8ABDD175-2A06-0642-8136-29041CCB8C2E}" destId="{9DDEF003-BEC9-FC40-8974-814AE669183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4FDBD-3A7E-E341-8D79-B07D4F85D1B3}"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3EC2E54F-37F7-A545-BA5D-52AE1A1E5B3E}">
      <dgm:prSet custT="1"/>
      <dgm:spPr/>
      <dgm:t>
        <a:bodyPr/>
        <a:lstStyle/>
        <a:p>
          <a:pPr rtl="0"/>
          <a:r>
            <a:rPr lang="en-US" sz="2000" b="1" dirty="0" smtClean="0">
              <a:solidFill>
                <a:srgbClr val="000000"/>
              </a:solidFill>
              <a:latin typeface="Cambria"/>
              <a:cs typeface="Cambria"/>
            </a:rPr>
            <a:t>For sealing and securing the voting machine, the power switch in the control unit should first be switched 'OFF' </a:t>
          </a:r>
          <a:endParaRPr lang="en-US" sz="2000" b="1" dirty="0">
            <a:solidFill>
              <a:srgbClr val="000000"/>
            </a:solidFill>
            <a:latin typeface="Cambria"/>
            <a:cs typeface="Cambria"/>
          </a:endParaRPr>
        </a:p>
      </dgm:t>
    </dgm:pt>
    <dgm:pt modelId="{EC9BD1D0-6F6B-CD44-88CC-92E8FD605657}" type="parTrans" cxnId="{BC06ECEF-F6D6-F946-9E88-FDC5C4C4A98B}">
      <dgm:prSet/>
      <dgm:spPr/>
      <dgm:t>
        <a:bodyPr/>
        <a:lstStyle/>
        <a:p>
          <a:endParaRPr lang="en-US" sz="2000" b="1">
            <a:solidFill>
              <a:srgbClr val="000000"/>
            </a:solidFill>
            <a:latin typeface="Cambria"/>
            <a:cs typeface="Cambria"/>
          </a:endParaRPr>
        </a:p>
      </dgm:t>
    </dgm:pt>
    <dgm:pt modelId="{0DA967ED-0368-1746-977A-6A9CB1729611}" type="sibTrans" cxnId="{BC06ECEF-F6D6-F946-9E88-FDC5C4C4A98B}">
      <dgm:prSet/>
      <dgm:spPr/>
      <dgm:t>
        <a:bodyPr/>
        <a:lstStyle/>
        <a:p>
          <a:endParaRPr lang="en-US" sz="2000" b="1">
            <a:solidFill>
              <a:srgbClr val="000000"/>
            </a:solidFill>
            <a:latin typeface="Cambria"/>
            <a:cs typeface="Cambria"/>
          </a:endParaRPr>
        </a:p>
      </dgm:t>
    </dgm:pt>
    <dgm:pt modelId="{3FF2467D-1420-3345-9ECE-D7346A156FD6}">
      <dgm:prSet custT="1"/>
      <dgm:spPr/>
      <dgm:t>
        <a:bodyPr/>
        <a:lstStyle/>
        <a:p>
          <a:pPr rtl="0"/>
          <a:r>
            <a:rPr lang="en-US" sz="2000" b="1" dirty="0" smtClean="0">
              <a:solidFill>
                <a:srgbClr val="000000"/>
              </a:solidFill>
              <a:latin typeface="Cambria"/>
              <a:cs typeface="Cambria"/>
            </a:rPr>
            <a:t>Then the ballot unit(s) and the control unit should be disconnected.</a:t>
          </a:r>
          <a:endParaRPr lang="en-US" sz="2000" b="1" dirty="0">
            <a:solidFill>
              <a:srgbClr val="000000"/>
            </a:solidFill>
            <a:latin typeface="Cambria"/>
            <a:cs typeface="Cambria"/>
          </a:endParaRPr>
        </a:p>
      </dgm:t>
    </dgm:pt>
    <dgm:pt modelId="{59277540-979C-604B-961D-3E9365FEF4DE}" type="parTrans" cxnId="{7FB9CE2E-F4A3-4647-9341-2BAE2C89E933}">
      <dgm:prSet/>
      <dgm:spPr/>
      <dgm:t>
        <a:bodyPr/>
        <a:lstStyle/>
        <a:p>
          <a:endParaRPr lang="en-US" sz="2000" b="1">
            <a:solidFill>
              <a:srgbClr val="000000"/>
            </a:solidFill>
            <a:latin typeface="Cambria"/>
            <a:cs typeface="Cambria"/>
          </a:endParaRPr>
        </a:p>
      </dgm:t>
    </dgm:pt>
    <dgm:pt modelId="{77A49AB9-9F6D-544A-8A5B-17F44F376BA4}" type="sibTrans" cxnId="{7FB9CE2E-F4A3-4647-9341-2BAE2C89E933}">
      <dgm:prSet/>
      <dgm:spPr/>
      <dgm:t>
        <a:bodyPr/>
        <a:lstStyle/>
        <a:p>
          <a:endParaRPr lang="en-US" sz="2000" b="1">
            <a:solidFill>
              <a:srgbClr val="000000"/>
            </a:solidFill>
            <a:latin typeface="Cambria"/>
            <a:cs typeface="Cambria"/>
          </a:endParaRPr>
        </a:p>
      </dgm:t>
    </dgm:pt>
    <dgm:pt modelId="{6F9ECA87-0256-EB4A-A3AD-C70A86FE2BF5}">
      <dgm:prSet custT="1"/>
      <dgm:spPr/>
      <dgm:t>
        <a:bodyPr/>
        <a:lstStyle/>
        <a:p>
          <a:pPr rtl="0"/>
          <a:r>
            <a:rPr lang="en-US" sz="2000" b="1" dirty="0" smtClean="0">
              <a:solidFill>
                <a:srgbClr val="000000"/>
              </a:solidFill>
              <a:latin typeface="Cambria"/>
              <a:cs typeface="Cambria"/>
            </a:rPr>
            <a:t>The ballot unit(s) and the control unit should now be put back in their respective carrying cases</a:t>
          </a:r>
          <a:endParaRPr lang="en-US" sz="2000" b="1" dirty="0">
            <a:solidFill>
              <a:srgbClr val="000000"/>
            </a:solidFill>
            <a:latin typeface="Cambria"/>
            <a:cs typeface="Cambria"/>
          </a:endParaRPr>
        </a:p>
      </dgm:t>
    </dgm:pt>
    <dgm:pt modelId="{BD7D1DB7-2CF5-A648-92BC-AB5F041B1159}" type="parTrans" cxnId="{35F9D7DB-F8D1-324A-B67B-619A9DF00914}">
      <dgm:prSet/>
      <dgm:spPr/>
      <dgm:t>
        <a:bodyPr/>
        <a:lstStyle/>
        <a:p>
          <a:endParaRPr lang="en-US" sz="2000" b="1">
            <a:solidFill>
              <a:srgbClr val="000000"/>
            </a:solidFill>
            <a:latin typeface="Cambria"/>
            <a:cs typeface="Cambria"/>
          </a:endParaRPr>
        </a:p>
      </dgm:t>
    </dgm:pt>
    <dgm:pt modelId="{3175C71A-2C0C-E64D-AB6F-9AA58E2DA2AA}" type="sibTrans" cxnId="{35F9D7DB-F8D1-324A-B67B-619A9DF00914}">
      <dgm:prSet/>
      <dgm:spPr/>
      <dgm:t>
        <a:bodyPr/>
        <a:lstStyle/>
        <a:p>
          <a:endParaRPr lang="en-US" sz="2000" b="1">
            <a:solidFill>
              <a:srgbClr val="000000"/>
            </a:solidFill>
            <a:latin typeface="Cambria"/>
            <a:cs typeface="Cambria"/>
          </a:endParaRPr>
        </a:p>
      </dgm:t>
    </dgm:pt>
    <dgm:pt modelId="{47749AF0-87BD-194E-8DC9-1116EB72EB37}">
      <dgm:prSet custT="1"/>
      <dgm:spPr/>
      <dgm:t>
        <a:bodyPr/>
        <a:lstStyle/>
        <a:p>
          <a:pPr rtl="0"/>
          <a:r>
            <a:rPr lang="en-US" sz="2000" b="1" dirty="0" smtClean="0">
              <a:solidFill>
                <a:srgbClr val="000000"/>
              </a:solidFill>
              <a:latin typeface="Cambria"/>
              <a:cs typeface="Cambria"/>
            </a:rPr>
            <a:t>Each carrying case should then be sealed at both ends by passing a thread through the two holes provided for the purpose on both sides of the carrying case </a:t>
          </a:r>
          <a:endParaRPr lang="en-US" sz="2000" b="1" dirty="0">
            <a:solidFill>
              <a:srgbClr val="000000"/>
            </a:solidFill>
            <a:latin typeface="Cambria"/>
            <a:cs typeface="Cambria"/>
          </a:endParaRPr>
        </a:p>
      </dgm:t>
    </dgm:pt>
    <dgm:pt modelId="{B158521E-F037-5047-8BEE-EBD196BBC07E}" type="parTrans" cxnId="{861DD281-0795-264F-A798-CD390E2C8F6C}">
      <dgm:prSet/>
      <dgm:spPr/>
      <dgm:t>
        <a:bodyPr/>
        <a:lstStyle/>
        <a:p>
          <a:endParaRPr lang="en-US" sz="2000" b="1">
            <a:solidFill>
              <a:srgbClr val="000000"/>
            </a:solidFill>
            <a:latin typeface="Cambria"/>
            <a:cs typeface="Cambria"/>
          </a:endParaRPr>
        </a:p>
      </dgm:t>
    </dgm:pt>
    <dgm:pt modelId="{7912642A-DB4E-5141-B00E-41DE0890DF23}" type="sibTrans" cxnId="{861DD281-0795-264F-A798-CD390E2C8F6C}">
      <dgm:prSet/>
      <dgm:spPr/>
      <dgm:t>
        <a:bodyPr/>
        <a:lstStyle/>
        <a:p>
          <a:endParaRPr lang="en-US" sz="2000" b="1">
            <a:solidFill>
              <a:srgbClr val="000000"/>
            </a:solidFill>
            <a:latin typeface="Cambria"/>
            <a:cs typeface="Cambria"/>
          </a:endParaRPr>
        </a:p>
      </dgm:t>
    </dgm:pt>
    <dgm:pt modelId="{2DE78639-D3E7-5542-A41F-2B3559910E71}">
      <dgm:prSet custT="1"/>
      <dgm:spPr/>
      <dgm:t>
        <a:bodyPr/>
        <a:lstStyle/>
        <a:p>
          <a:pPr rtl="0"/>
          <a:r>
            <a:rPr lang="en-US" sz="2000" b="1" dirty="0" smtClean="0">
              <a:solidFill>
                <a:srgbClr val="000000"/>
              </a:solidFill>
              <a:latin typeface="Cambria"/>
              <a:cs typeface="Cambria"/>
            </a:rPr>
            <a:t>Putting thread, seal with an address tag showing the particulars of the election, the polling station and the unit contained therein </a:t>
          </a:r>
          <a:endParaRPr lang="en-US" sz="2000" b="1" dirty="0">
            <a:solidFill>
              <a:srgbClr val="000000"/>
            </a:solidFill>
            <a:latin typeface="Cambria"/>
            <a:cs typeface="Cambria"/>
          </a:endParaRPr>
        </a:p>
      </dgm:t>
    </dgm:pt>
    <dgm:pt modelId="{0BA857B6-1D5D-5A46-A105-E0F7235489E0}" type="parTrans" cxnId="{0CA95188-1395-B14E-AC3E-4319C642138B}">
      <dgm:prSet/>
      <dgm:spPr/>
      <dgm:t>
        <a:bodyPr/>
        <a:lstStyle/>
        <a:p>
          <a:endParaRPr lang="en-US" sz="2000" b="1">
            <a:solidFill>
              <a:srgbClr val="000000"/>
            </a:solidFill>
            <a:latin typeface="Cambria"/>
            <a:cs typeface="Cambria"/>
          </a:endParaRPr>
        </a:p>
      </dgm:t>
    </dgm:pt>
    <dgm:pt modelId="{BEB2508F-0E71-E54F-A54B-4B8DDDB73AED}" type="sibTrans" cxnId="{0CA95188-1395-B14E-AC3E-4319C642138B}">
      <dgm:prSet/>
      <dgm:spPr/>
      <dgm:t>
        <a:bodyPr/>
        <a:lstStyle/>
        <a:p>
          <a:endParaRPr lang="en-US" sz="2000" b="1">
            <a:solidFill>
              <a:srgbClr val="000000"/>
            </a:solidFill>
            <a:latin typeface="Cambria"/>
            <a:cs typeface="Cambria"/>
          </a:endParaRPr>
        </a:p>
      </dgm:t>
    </dgm:pt>
    <dgm:pt modelId="{59C7A306-51C0-8F44-9120-B959836D56D6}" type="pres">
      <dgm:prSet presAssocID="{8034FDBD-3A7E-E341-8D79-B07D4F85D1B3}" presName="linear" presStyleCnt="0">
        <dgm:presLayoutVars>
          <dgm:animLvl val="lvl"/>
          <dgm:resizeHandles val="exact"/>
        </dgm:presLayoutVars>
      </dgm:prSet>
      <dgm:spPr/>
      <dgm:t>
        <a:bodyPr/>
        <a:lstStyle/>
        <a:p>
          <a:endParaRPr lang="en-US"/>
        </a:p>
      </dgm:t>
    </dgm:pt>
    <dgm:pt modelId="{EAF86B6C-A787-E34C-B6BC-4FBB2085C3DE}" type="pres">
      <dgm:prSet presAssocID="{3EC2E54F-37F7-A545-BA5D-52AE1A1E5B3E}" presName="parentText" presStyleLbl="node1" presStyleIdx="0" presStyleCnt="5">
        <dgm:presLayoutVars>
          <dgm:chMax val="0"/>
          <dgm:bulletEnabled val="1"/>
        </dgm:presLayoutVars>
      </dgm:prSet>
      <dgm:spPr/>
      <dgm:t>
        <a:bodyPr/>
        <a:lstStyle/>
        <a:p>
          <a:endParaRPr lang="en-US"/>
        </a:p>
      </dgm:t>
    </dgm:pt>
    <dgm:pt modelId="{B4175A25-E0CE-B241-9C1D-783967AA14AD}" type="pres">
      <dgm:prSet presAssocID="{0DA967ED-0368-1746-977A-6A9CB1729611}" presName="spacer" presStyleCnt="0"/>
      <dgm:spPr/>
    </dgm:pt>
    <dgm:pt modelId="{D118FFAC-120C-FA4F-B329-0323DADC337C}" type="pres">
      <dgm:prSet presAssocID="{3FF2467D-1420-3345-9ECE-D7346A156FD6}" presName="parentText" presStyleLbl="node1" presStyleIdx="1" presStyleCnt="5">
        <dgm:presLayoutVars>
          <dgm:chMax val="0"/>
          <dgm:bulletEnabled val="1"/>
        </dgm:presLayoutVars>
      </dgm:prSet>
      <dgm:spPr/>
      <dgm:t>
        <a:bodyPr/>
        <a:lstStyle/>
        <a:p>
          <a:endParaRPr lang="en-US"/>
        </a:p>
      </dgm:t>
    </dgm:pt>
    <dgm:pt modelId="{B9A095E3-A6AC-6543-A54B-9A30F210BD96}" type="pres">
      <dgm:prSet presAssocID="{77A49AB9-9F6D-544A-8A5B-17F44F376BA4}" presName="spacer" presStyleCnt="0"/>
      <dgm:spPr/>
    </dgm:pt>
    <dgm:pt modelId="{98F4DF3A-C260-1748-B005-A2798AB71232}" type="pres">
      <dgm:prSet presAssocID="{6F9ECA87-0256-EB4A-A3AD-C70A86FE2BF5}" presName="parentText" presStyleLbl="node1" presStyleIdx="2" presStyleCnt="5">
        <dgm:presLayoutVars>
          <dgm:chMax val="0"/>
          <dgm:bulletEnabled val="1"/>
        </dgm:presLayoutVars>
      </dgm:prSet>
      <dgm:spPr/>
      <dgm:t>
        <a:bodyPr/>
        <a:lstStyle/>
        <a:p>
          <a:endParaRPr lang="en-US"/>
        </a:p>
      </dgm:t>
    </dgm:pt>
    <dgm:pt modelId="{A3909E57-5484-1E4B-92C7-5825FE6DF947}" type="pres">
      <dgm:prSet presAssocID="{3175C71A-2C0C-E64D-AB6F-9AA58E2DA2AA}" presName="spacer" presStyleCnt="0"/>
      <dgm:spPr/>
    </dgm:pt>
    <dgm:pt modelId="{820DF286-B5CF-1643-9EA0-EEBA7DCC00BE}" type="pres">
      <dgm:prSet presAssocID="{47749AF0-87BD-194E-8DC9-1116EB72EB37}" presName="parentText" presStyleLbl="node1" presStyleIdx="3" presStyleCnt="5">
        <dgm:presLayoutVars>
          <dgm:chMax val="0"/>
          <dgm:bulletEnabled val="1"/>
        </dgm:presLayoutVars>
      </dgm:prSet>
      <dgm:spPr/>
      <dgm:t>
        <a:bodyPr/>
        <a:lstStyle/>
        <a:p>
          <a:endParaRPr lang="en-US"/>
        </a:p>
      </dgm:t>
    </dgm:pt>
    <dgm:pt modelId="{34984A82-7CF7-994F-B9D5-1C1EC16A1B0D}" type="pres">
      <dgm:prSet presAssocID="{7912642A-DB4E-5141-B00E-41DE0890DF23}" presName="spacer" presStyleCnt="0"/>
      <dgm:spPr/>
    </dgm:pt>
    <dgm:pt modelId="{6132F28E-1D2F-E949-A4FE-67A62FDEA088}" type="pres">
      <dgm:prSet presAssocID="{2DE78639-D3E7-5542-A41F-2B3559910E71}" presName="parentText" presStyleLbl="node1" presStyleIdx="4" presStyleCnt="5">
        <dgm:presLayoutVars>
          <dgm:chMax val="0"/>
          <dgm:bulletEnabled val="1"/>
        </dgm:presLayoutVars>
      </dgm:prSet>
      <dgm:spPr/>
      <dgm:t>
        <a:bodyPr/>
        <a:lstStyle/>
        <a:p>
          <a:endParaRPr lang="en-US"/>
        </a:p>
      </dgm:t>
    </dgm:pt>
  </dgm:ptLst>
  <dgm:cxnLst>
    <dgm:cxn modelId="{52494532-C3F7-4F67-9A82-AC3A2B2D63F5}" type="presOf" srcId="{3FF2467D-1420-3345-9ECE-D7346A156FD6}" destId="{D118FFAC-120C-FA4F-B329-0323DADC337C}" srcOrd="0" destOrd="0" presId="urn:microsoft.com/office/officeart/2005/8/layout/vList2"/>
    <dgm:cxn modelId="{7FB9CE2E-F4A3-4647-9341-2BAE2C89E933}" srcId="{8034FDBD-3A7E-E341-8D79-B07D4F85D1B3}" destId="{3FF2467D-1420-3345-9ECE-D7346A156FD6}" srcOrd="1" destOrd="0" parTransId="{59277540-979C-604B-961D-3E9365FEF4DE}" sibTransId="{77A49AB9-9F6D-544A-8A5B-17F44F376BA4}"/>
    <dgm:cxn modelId="{B24278BE-E3F2-40B1-8973-CEC4960A50EF}" type="presOf" srcId="{8034FDBD-3A7E-E341-8D79-B07D4F85D1B3}" destId="{59C7A306-51C0-8F44-9120-B959836D56D6}" srcOrd="0" destOrd="0" presId="urn:microsoft.com/office/officeart/2005/8/layout/vList2"/>
    <dgm:cxn modelId="{BC06ECEF-F6D6-F946-9E88-FDC5C4C4A98B}" srcId="{8034FDBD-3A7E-E341-8D79-B07D4F85D1B3}" destId="{3EC2E54F-37F7-A545-BA5D-52AE1A1E5B3E}" srcOrd="0" destOrd="0" parTransId="{EC9BD1D0-6F6B-CD44-88CC-92E8FD605657}" sibTransId="{0DA967ED-0368-1746-977A-6A9CB1729611}"/>
    <dgm:cxn modelId="{861DD281-0795-264F-A798-CD390E2C8F6C}" srcId="{8034FDBD-3A7E-E341-8D79-B07D4F85D1B3}" destId="{47749AF0-87BD-194E-8DC9-1116EB72EB37}" srcOrd="3" destOrd="0" parTransId="{B158521E-F037-5047-8BEE-EBD196BBC07E}" sibTransId="{7912642A-DB4E-5141-B00E-41DE0890DF23}"/>
    <dgm:cxn modelId="{CA69BA32-30E5-4890-AF1A-0F4D253ECEAE}" type="presOf" srcId="{3EC2E54F-37F7-A545-BA5D-52AE1A1E5B3E}" destId="{EAF86B6C-A787-E34C-B6BC-4FBB2085C3DE}" srcOrd="0" destOrd="0" presId="urn:microsoft.com/office/officeart/2005/8/layout/vList2"/>
    <dgm:cxn modelId="{3535AC95-A473-4AC5-A1EC-C1184B910C4D}" type="presOf" srcId="{47749AF0-87BD-194E-8DC9-1116EB72EB37}" destId="{820DF286-B5CF-1643-9EA0-EEBA7DCC00BE}" srcOrd="0" destOrd="0" presId="urn:microsoft.com/office/officeart/2005/8/layout/vList2"/>
    <dgm:cxn modelId="{51AA38C2-D70A-498A-BBF9-AE9512D25833}" type="presOf" srcId="{6F9ECA87-0256-EB4A-A3AD-C70A86FE2BF5}" destId="{98F4DF3A-C260-1748-B005-A2798AB71232}" srcOrd="0" destOrd="0" presId="urn:microsoft.com/office/officeart/2005/8/layout/vList2"/>
    <dgm:cxn modelId="{35F9D7DB-F8D1-324A-B67B-619A9DF00914}" srcId="{8034FDBD-3A7E-E341-8D79-B07D4F85D1B3}" destId="{6F9ECA87-0256-EB4A-A3AD-C70A86FE2BF5}" srcOrd="2" destOrd="0" parTransId="{BD7D1DB7-2CF5-A648-92BC-AB5F041B1159}" sibTransId="{3175C71A-2C0C-E64D-AB6F-9AA58E2DA2AA}"/>
    <dgm:cxn modelId="{DE17B0B0-BE74-4385-A4F9-7F8F63527355}" type="presOf" srcId="{2DE78639-D3E7-5542-A41F-2B3559910E71}" destId="{6132F28E-1D2F-E949-A4FE-67A62FDEA088}" srcOrd="0" destOrd="0" presId="urn:microsoft.com/office/officeart/2005/8/layout/vList2"/>
    <dgm:cxn modelId="{0CA95188-1395-B14E-AC3E-4319C642138B}" srcId="{8034FDBD-3A7E-E341-8D79-B07D4F85D1B3}" destId="{2DE78639-D3E7-5542-A41F-2B3559910E71}" srcOrd="4" destOrd="0" parTransId="{0BA857B6-1D5D-5A46-A105-E0F7235489E0}" sibTransId="{BEB2508F-0E71-E54F-A54B-4B8DDDB73AED}"/>
    <dgm:cxn modelId="{04E1A654-50F6-4BC3-9026-D3DCDD42D53F}" type="presParOf" srcId="{59C7A306-51C0-8F44-9120-B959836D56D6}" destId="{EAF86B6C-A787-E34C-B6BC-4FBB2085C3DE}" srcOrd="0" destOrd="0" presId="urn:microsoft.com/office/officeart/2005/8/layout/vList2"/>
    <dgm:cxn modelId="{9B0E9768-75DD-4488-A6D3-CD1447F031E3}" type="presParOf" srcId="{59C7A306-51C0-8F44-9120-B959836D56D6}" destId="{B4175A25-E0CE-B241-9C1D-783967AA14AD}" srcOrd="1" destOrd="0" presId="urn:microsoft.com/office/officeart/2005/8/layout/vList2"/>
    <dgm:cxn modelId="{E4C764F5-F9D0-4923-87AD-841CDE42C48F}" type="presParOf" srcId="{59C7A306-51C0-8F44-9120-B959836D56D6}" destId="{D118FFAC-120C-FA4F-B329-0323DADC337C}" srcOrd="2" destOrd="0" presId="urn:microsoft.com/office/officeart/2005/8/layout/vList2"/>
    <dgm:cxn modelId="{B4973508-8F25-4BF9-BBB4-CACA2AB23074}" type="presParOf" srcId="{59C7A306-51C0-8F44-9120-B959836D56D6}" destId="{B9A095E3-A6AC-6543-A54B-9A30F210BD96}" srcOrd="3" destOrd="0" presId="urn:microsoft.com/office/officeart/2005/8/layout/vList2"/>
    <dgm:cxn modelId="{B37E4312-D0C7-4D6E-8343-0BCD24BFBF31}" type="presParOf" srcId="{59C7A306-51C0-8F44-9120-B959836D56D6}" destId="{98F4DF3A-C260-1748-B005-A2798AB71232}" srcOrd="4" destOrd="0" presId="urn:microsoft.com/office/officeart/2005/8/layout/vList2"/>
    <dgm:cxn modelId="{6B8736CF-F82E-405C-95D7-677F771F2794}" type="presParOf" srcId="{59C7A306-51C0-8F44-9120-B959836D56D6}" destId="{A3909E57-5484-1E4B-92C7-5825FE6DF947}" srcOrd="5" destOrd="0" presId="urn:microsoft.com/office/officeart/2005/8/layout/vList2"/>
    <dgm:cxn modelId="{DBAD959D-A8F9-464F-9CE8-68352EFE6062}" type="presParOf" srcId="{59C7A306-51C0-8F44-9120-B959836D56D6}" destId="{820DF286-B5CF-1643-9EA0-EEBA7DCC00BE}" srcOrd="6" destOrd="0" presId="urn:microsoft.com/office/officeart/2005/8/layout/vList2"/>
    <dgm:cxn modelId="{CE3FED58-7E91-467C-B39E-D0A54ECD6A09}" type="presParOf" srcId="{59C7A306-51C0-8F44-9120-B959836D56D6}" destId="{34984A82-7CF7-994F-B9D5-1C1EC16A1B0D}" srcOrd="7" destOrd="0" presId="urn:microsoft.com/office/officeart/2005/8/layout/vList2"/>
    <dgm:cxn modelId="{3CF3BDB0-2E22-4A24-B523-FD53BD149C60}" type="presParOf" srcId="{59C7A306-51C0-8F44-9120-B959836D56D6}" destId="{6132F28E-1D2F-E949-A4FE-67A62FDEA088}"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77212-30E1-EC47-B432-B500565BAA1E}" type="doc">
      <dgm:prSet loTypeId="urn:microsoft.com/office/officeart/2005/8/layout/vList2" loCatId="" qsTypeId="urn:microsoft.com/office/officeart/2005/8/quickstyle/simple1" qsCatId="simple" csTypeId="urn:microsoft.com/office/officeart/2005/8/colors/accent3_2" csCatId="accent3"/>
      <dgm:spPr/>
      <dgm:t>
        <a:bodyPr/>
        <a:lstStyle/>
        <a:p>
          <a:endParaRPr lang="en-US"/>
        </a:p>
      </dgm:t>
    </dgm:pt>
    <dgm:pt modelId="{68625991-7504-2546-831E-027652A02E31}">
      <dgm:prSet custT="1"/>
      <dgm:spPr/>
      <dgm:t>
        <a:bodyPr/>
        <a:lstStyle/>
        <a:p>
          <a:pPr rtl="0"/>
          <a:r>
            <a:rPr lang="en-US" sz="2300" b="1" dirty="0" smtClean="0">
              <a:solidFill>
                <a:srgbClr val="000000"/>
              </a:solidFill>
              <a:latin typeface="Cambria"/>
              <a:cs typeface="Cambria"/>
            </a:rPr>
            <a:t>Signature of Presiding officer and seal it</a:t>
          </a:r>
          <a:endParaRPr lang="en-US" sz="2300" b="1" dirty="0">
            <a:solidFill>
              <a:srgbClr val="000000"/>
            </a:solidFill>
            <a:latin typeface="Cambria"/>
            <a:cs typeface="Cambria"/>
          </a:endParaRPr>
        </a:p>
      </dgm:t>
    </dgm:pt>
    <dgm:pt modelId="{FFCADB8B-4C1A-5243-8474-A777DB19F4D7}" type="parTrans" cxnId="{384E61D6-0915-A741-A0FF-998B313132D9}">
      <dgm:prSet/>
      <dgm:spPr/>
      <dgm:t>
        <a:bodyPr/>
        <a:lstStyle/>
        <a:p>
          <a:endParaRPr lang="en-US" sz="2300">
            <a:solidFill>
              <a:srgbClr val="000000"/>
            </a:solidFill>
            <a:latin typeface="Cambria"/>
            <a:cs typeface="Cambria"/>
          </a:endParaRPr>
        </a:p>
      </dgm:t>
    </dgm:pt>
    <dgm:pt modelId="{91532142-A804-554B-BB75-1AEF48E062A8}" type="sibTrans" cxnId="{384E61D6-0915-A741-A0FF-998B313132D9}">
      <dgm:prSet/>
      <dgm:spPr/>
      <dgm:t>
        <a:bodyPr/>
        <a:lstStyle/>
        <a:p>
          <a:endParaRPr lang="en-US" sz="2300">
            <a:solidFill>
              <a:srgbClr val="000000"/>
            </a:solidFill>
            <a:latin typeface="Cambria"/>
            <a:cs typeface="Cambria"/>
          </a:endParaRPr>
        </a:p>
      </dgm:t>
    </dgm:pt>
    <dgm:pt modelId="{78233306-AE4C-5843-9449-5D88387C09EE}">
      <dgm:prSet custT="1"/>
      <dgm:spPr/>
      <dgm:t>
        <a:bodyPr/>
        <a:lstStyle/>
        <a:p>
          <a:pPr rtl="0"/>
          <a:r>
            <a:rPr lang="en-US" sz="2300" b="1" dirty="0" smtClean="0">
              <a:solidFill>
                <a:srgbClr val="000000"/>
              </a:solidFill>
              <a:latin typeface="Cambria"/>
              <a:cs typeface="Cambria"/>
            </a:rPr>
            <a:t>Ask putting seal by the contesting candidates or their polling agents, who are present at the polling station</a:t>
          </a:r>
          <a:endParaRPr lang="en-US" sz="2300" b="1" dirty="0">
            <a:solidFill>
              <a:srgbClr val="000000"/>
            </a:solidFill>
            <a:latin typeface="Cambria"/>
            <a:cs typeface="Cambria"/>
          </a:endParaRPr>
        </a:p>
      </dgm:t>
    </dgm:pt>
    <dgm:pt modelId="{C1D78058-BBC3-BD43-BCA9-8C81ABCF392E}" type="parTrans" cxnId="{B35A408C-FC4D-6E47-B7A7-6ACC148C0A8D}">
      <dgm:prSet/>
      <dgm:spPr/>
      <dgm:t>
        <a:bodyPr/>
        <a:lstStyle/>
        <a:p>
          <a:endParaRPr lang="en-US" sz="2300">
            <a:solidFill>
              <a:srgbClr val="000000"/>
            </a:solidFill>
            <a:latin typeface="Cambria"/>
            <a:cs typeface="Cambria"/>
          </a:endParaRPr>
        </a:p>
      </dgm:t>
    </dgm:pt>
    <dgm:pt modelId="{D59D1CEC-FA1B-484F-8BFD-0D9B5C157A99}" type="sibTrans" cxnId="{B35A408C-FC4D-6E47-B7A7-6ACC148C0A8D}">
      <dgm:prSet/>
      <dgm:spPr/>
      <dgm:t>
        <a:bodyPr/>
        <a:lstStyle/>
        <a:p>
          <a:endParaRPr lang="en-US" sz="2300">
            <a:solidFill>
              <a:srgbClr val="000000"/>
            </a:solidFill>
            <a:latin typeface="Cambria"/>
            <a:cs typeface="Cambria"/>
          </a:endParaRPr>
        </a:p>
      </dgm:t>
    </dgm:pt>
    <dgm:pt modelId="{9575F7F1-A368-7747-91D3-985DA6BEB211}">
      <dgm:prSet custT="1"/>
      <dgm:spPr/>
      <dgm:t>
        <a:bodyPr/>
        <a:lstStyle/>
        <a:p>
          <a:pPr rtl="0"/>
          <a:r>
            <a:rPr lang="en-US" sz="2300" b="1" dirty="0" smtClean="0">
              <a:solidFill>
                <a:srgbClr val="000000"/>
              </a:solidFill>
              <a:latin typeface="Cambria"/>
              <a:cs typeface="Cambria"/>
            </a:rPr>
            <a:t>Note the name of those who affix their seal on carrying cases of ballot units and  control unit as above in declaration (Given in next slide)</a:t>
          </a:r>
          <a:endParaRPr lang="en-US" sz="2300" b="1" dirty="0">
            <a:solidFill>
              <a:srgbClr val="000000"/>
            </a:solidFill>
            <a:latin typeface="Cambria"/>
            <a:cs typeface="Cambria"/>
          </a:endParaRPr>
        </a:p>
      </dgm:t>
    </dgm:pt>
    <dgm:pt modelId="{B2B3B833-CB8C-A145-AF1E-7FC58AFC23E4}" type="parTrans" cxnId="{5D14273A-FD84-AE49-A03B-E39E35B5C498}">
      <dgm:prSet/>
      <dgm:spPr/>
      <dgm:t>
        <a:bodyPr/>
        <a:lstStyle/>
        <a:p>
          <a:endParaRPr lang="en-US" sz="2300">
            <a:solidFill>
              <a:srgbClr val="000000"/>
            </a:solidFill>
            <a:latin typeface="Cambria"/>
            <a:cs typeface="Cambria"/>
          </a:endParaRPr>
        </a:p>
      </dgm:t>
    </dgm:pt>
    <dgm:pt modelId="{8C47E48D-0683-494A-A368-FCFFF8007E69}" type="sibTrans" cxnId="{5D14273A-FD84-AE49-A03B-E39E35B5C498}">
      <dgm:prSet/>
      <dgm:spPr/>
      <dgm:t>
        <a:bodyPr/>
        <a:lstStyle/>
        <a:p>
          <a:endParaRPr lang="en-US" sz="2300">
            <a:solidFill>
              <a:srgbClr val="000000"/>
            </a:solidFill>
            <a:latin typeface="Cambria"/>
            <a:cs typeface="Cambria"/>
          </a:endParaRPr>
        </a:p>
      </dgm:t>
    </dgm:pt>
    <dgm:pt modelId="{3BB4F130-7589-794A-ACFA-30EA8DF560BB}" type="pres">
      <dgm:prSet presAssocID="{ED877212-30E1-EC47-B432-B500565BAA1E}" presName="linear" presStyleCnt="0">
        <dgm:presLayoutVars>
          <dgm:animLvl val="lvl"/>
          <dgm:resizeHandles val="exact"/>
        </dgm:presLayoutVars>
      </dgm:prSet>
      <dgm:spPr/>
      <dgm:t>
        <a:bodyPr/>
        <a:lstStyle/>
        <a:p>
          <a:endParaRPr lang="en-US"/>
        </a:p>
      </dgm:t>
    </dgm:pt>
    <dgm:pt modelId="{3F008FE9-8B09-964C-9D23-5B09F4E9717D}" type="pres">
      <dgm:prSet presAssocID="{68625991-7504-2546-831E-027652A02E31}" presName="parentText" presStyleLbl="node1" presStyleIdx="0" presStyleCnt="3">
        <dgm:presLayoutVars>
          <dgm:chMax val="0"/>
          <dgm:bulletEnabled val="1"/>
        </dgm:presLayoutVars>
      </dgm:prSet>
      <dgm:spPr/>
      <dgm:t>
        <a:bodyPr/>
        <a:lstStyle/>
        <a:p>
          <a:endParaRPr lang="en-US"/>
        </a:p>
      </dgm:t>
    </dgm:pt>
    <dgm:pt modelId="{43654320-133D-7D45-9954-59C84C174701}" type="pres">
      <dgm:prSet presAssocID="{91532142-A804-554B-BB75-1AEF48E062A8}" presName="spacer" presStyleCnt="0"/>
      <dgm:spPr/>
    </dgm:pt>
    <dgm:pt modelId="{F0CECCFC-EADB-D949-9292-B62BB769B9C4}" type="pres">
      <dgm:prSet presAssocID="{78233306-AE4C-5843-9449-5D88387C09EE}" presName="parentText" presStyleLbl="node1" presStyleIdx="1" presStyleCnt="3">
        <dgm:presLayoutVars>
          <dgm:chMax val="0"/>
          <dgm:bulletEnabled val="1"/>
        </dgm:presLayoutVars>
      </dgm:prSet>
      <dgm:spPr/>
      <dgm:t>
        <a:bodyPr/>
        <a:lstStyle/>
        <a:p>
          <a:endParaRPr lang="en-US"/>
        </a:p>
      </dgm:t>
    </dgm:pt>
    <dgm:pt modelId="{6CFF52B1-D7A8-A745-90C0-AB2137D95A62}" type="pres">
      <dgm:prSet presAssocID="{D59D1CEC-FA1B-484F-8BFD-0D9B5C157A99}" presName="spacer" presStyleCnt="0"/>
      <dgm:spPr/>
    </dgm:pt>
    <dgm:pt modelId="{C40B55E8-318C-4445-AF76-D0F3617BD19D}" type="pres">
      <dgm:prSet presAssocID="{9575F7F1-A368-7747-91D3-985DA6BEB211}" presName="parentText" presStyleLbl="node1" presStyleIdx="2" presStyleCnt="3">
        <dgm:presLayoutVars>
          <dgm:chMax val="0"/>
          <dgm:bulletEnabled val="1"/>
        </dgm:presLayoutVars>
      </dgm:prSet>
      <dgm:spPr/>
      <dgm:t>
        <a:bodyPr/>
        <a:lstStyle/>
        <a:p>
          <a:endParaRPr lang="en-US"/>
        </a:p>
      </dgm:t>
    </dgm:pt>
  </dgm:ptLst>
  <dgm:cxnLst>
    <dgm:cxn modelId="{324FE344-9450-4822-8AC6-8C2696F45F73}" type="presOf" srcId="{ED877212-30E1-EC47-B432-B500565BAA1E}" destId="{3BB4F130-7589-794A-ACFA-30EA8DF560BB}" srcOrd="0" destOrd="0" presId="urn:microsoft.com/office/officeart/2005/8/layout/vList2"/>
    <dgm:cxn modelId="{384E61D6-0915-A741-A0FF-998B313132D9}" srcId="{ED877212-30E1-EC47-B432-B500565BAA1E}" destId="{68625991-7504-2546-831E-027652A02E31}" srcOrd="0" destOrd="0" parTransId="{FFCADB8B-4C1A-5243-8474-A777DB19F4D7}" sibTransId="{91532142-A804-554B-BB75-1AEF48E062A8}"/>
    <dgm:cxn modelId="{A6E760F6-1FA1-4BEC-9D45-5A2DD95F9D13}" type="presOf" srcId="{78233306-AE4C-5843-9449-5D88387C09EE}" destId="{F0CECCFC-EADB-D949-9292-B62BB769B9C4}" srcOrd="0" destOrd="0" presId="urn:microsoft.com/office/officeart/2005/8/layout/vList2"/>
    <dgm:cxn modelId="{540A0D7C-DDA6-4AC7-9EC4-B2E2248DFEE0}" type="presOf" srcId="{9575F7F1-A368-7747-91D3-985DA6BEB211}" destId="{C40B55E8-318C-4445-AF76-D0F3617BD19D}" srcOrd="0" destOrd="0" presId="urn:microsoft.com/office/officeart/2005/8/layout/vList2"/>
    <dgm:cxn modelId="{5D14273A-FD84-AE49-A03B-E39E35B5C498}" srcId="{ED877212-30E1-EC47-B432-B500565BAA1E}" destId="{9575F7F1-A368-7747-91D3-985DA6BEB211}" srcOrd="2" destOrd="0" parTransId="{B2B3B833-CB8C-A145-AF1E-7FC58AFC23E4}" sibTransId="{8C47E48D-0683-494A-A368-FCFFF8007E69}"/>
    <dgm:cxn modelId="{B35A408C-FC4D-6E47-B7A7-6ACC148C0A8D}" srcId="{ED877212-30E1-EC47-B432-B500565BAA1E}" destId="{78233306-AE4C-5843-9449-5D88387C09EE}" srcOrd="1" destOrd="0" parTransId="{C1D78058-BBC3-BD43-BCA9-8C81ABCF392E}" sibTransId="{D59D1CEC-FA1B-484F-8BFD-0D9B5C157A99}"/>
    <dgm:cxn modelId="{D6E5A81C-F285-4629-B419-F91894D418BE}" type="presOf" srcId="{68625991-7504-2546-831E-027652A02E31}" destId="{3F008FE9-8B09-964C-9D23-5B09F4E9717D}" srcOrd="0" destOrd="0" presId="urn:microsoft.com/office/officeart/2005/8/layout/vList2"/>
    <dgm:cxn modelId="{F96A1DEF-9373-4637-BF44-DD81365DE51B}" type="presParOf" srcId="{3BB4F130-7589-794A-ACFA-30EA8DF560BB}" destId="{3F008FE9-8B09-964C-9D23-5B09F4E9717D}" srcOrd="0" destOrd="0" presId="urn:microsoft.com/office/officeart/2005/8/layout/vList2"/>
    <dgm:cxn modelId="{948A5C97-7368-4A9C-BD61-428C989603D8}" type="presParOf" srcId="{3BB4F130-7589-794A-ACFA-30EA8DF560BB}" destId="{43654320-133D-7D45-9954-59C84C174701}" srcOrd="1" destOrd="0" presId="urn:microsoft.com/office/officeart/2005/8/layout/vList2"/>
    <dgm:cxn modelId="{176C481F-3474-4665-804A-A40A48BE289A}" type="presParOf" srcId="{3BB4F130-7589-794A-ACFA-30EA8DF560BB}" destId="{F0CECCFC-EADB-D949-9292-B62BB769B9C4}" srcOrd="2" destOrd="0" presId="urn:microsoft.com/office/officeart/2005/8/layout/vList2"/>
    <dgm:cxn modelId="{74001F23-2E03-4049-A9E9-A7B311091656}" type="presParOf" srcId="{3BB4F130-7589-794A-ACFA-30EA8DF560BB}" destId="{6CFF52B1-D7A8-A745-90C0-AB2137D95A62}" srcOrd="3" destOrd="0" presId="urn:microsoft.com/office/officeart/2005/8/layout/vList2"/>
    <dgm:cxn modelId="{63046576-FDCD-491E-B300-5E18B97C7126}" type="presParOf" srcId="{3BB4F130-7589-794A-ACFA-30EA8DF560BB}" destId="{C40B55E8-318C-4445-AF76-D0F3617BD19D}"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BBA3E-2217-EB49-A5BF-1C1540C7DFF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391E5375-5467-E241-8938-4607DC1FFAE9}">
      <dgm:prSet custT="1"/>
      <dgm:spPr/>
      <dgm:t>
        <a:bodyPr/>
        <a:lstStyle/>
        <a:p>
          <a:pPr rtl="0"/>
          <a:r>
            <a:rPr lang="en-US" sz="1800" b="1" u="none" dirty="0" smtClean="0">
              <a:solidFill>
                <a:srgbClr val="000000"/>
              </a:solidFill>
              <a:latin typeface="Cambria"/>
              <a:cs typeface="Cambria"/>
            </a:rPr>
            <a:t>Preparation of account of votes recorded</a:t>
          </a:r>
          <a:endParaRPr lang="en-US" sz="1800" b="1" u="none" dirty="0">
            <a:solidFill>
              <a:srgbClr val="000000"/>
            </a:solidFill>
            <a:latin typeface="Cambria"/>
            <a:cs typeface="Cambria"/>
          </a:endParaRPr>
        </a:p>
      </dgm:t>
    </dgm:pt>
    <dgm:pt modelId="{71478207-55B6-CE4B-9EC9-EE29B57FAA44}" type="parTrans" cxnId="{19CB5B11-30BA-8640-8BF3-66F7944015B4}">
      <dgm:prSet/>
      <dgm:spPr/>
      <dgm:t>
        <a:bodyPr/>
        <a:lstStyle/>
        <a:p>
          <a:endParaRPr lang="en-US" sz="1800">
            <a:solidFill>
              <a:srgbClr val="000000"/>
            </a:solidFill>
            <a:latin typeface="Cambria"/>
            <a:cs typeface="Cambria"/>
          </a:endParaRPr>
        </a:p>
      </dgm:t>
    </dgm:pt>
    <dgm:pt modelId="{62CF80DA-FA67-EA4C-9459-227AC5AC1514}" type="sibTrans" cxnId="{19CB5B11-30BA-8640-8BF3-66F7944015B4}">
      <dgm:prSet/>
      <dgm:spPr/>
      <dgm:t>
        <a:bodyPr/>
        <a:lstStyle/>
        <a:p>
          <a:endParaRPr lang="en-US" sz="1800">
            <a:solidFill>
              <a:srgbClr val="000000"/>
            </a:solidFill>
            <a:latin typeface="Cambria"/>
            <a:cs typeface="Cambria"/>
          </a:endParaRPr>
        </a:p>
      </dgm:t>
    </dgm:pt>
    <dgm:pt modelId="{724CC7CC-42B8-A749-BD77-1221B01ABE33}">
      <dgm:prSet custT="1"/>
      <dgm:spPr/>
      <dgm:t>
        <a:bodyPr/>
        <a:lstStyle/>
        <a:p>
          <a:pPr rtl="0"/>
          <a:r>
            <a:rPr lang="en-US" sz="1800" dirty="0" smtClean="0">
              <a:solidFill>
                <a:srgbClr val="000000"/>
              </a:solidFill>
              <a:latin typeface="Cambria"/>
              <a:cs typeface="Cambria"/>
            </a:rPr>
            <a:t>Under rule 49S of the Conduct of Elections Rules, 1961, an account of votes recorded in the voting machine shall be prepared by you in Part I of Form 17C in duplicate</a:t>
          </a:r>
          <a:endParaRPr lang="en-US" sz="1800" dirty="0">
            <a:solidFill>
              <a:srgbClr val="000000"/>
            </a:solidFill>
            <a:latin typeface="Cambria"/>
            <a:cs typeface="Cambria"/>
          </a:endParaRPr>
        </a:p>
      </dgm:t>
    </dgm:pt>
    <dgm:pt modelId="{5BCE22CD-9AE0-C24D-AFB5-4CF191FE1AC6}" type="parTrans" cxnId="{B8CF683A-2B1A-6E46-A8D8-B78CA769CDA7}">
      <dgm:prSet/>
      <dgm:spPr/>
      <dgm:t>
        <a:bodyPr/>
        <a:lstStyle/>
        <a:p>
          <a:endParaRPr lang="en-US" sz="1800">
            <a:solidFill>
              <a:srgbClr val="000000"/>
            </a:solidFill>
            <a:latin typeface="Cambria"/>
            <a:cs typeface="Cambria"/>
          </a:endParaRPr>
        </a:p>
      </dgm:t>
    </dgm:pt>
    <dgm:pt modelId="{E86D01DE-A917-9F4B-A5B3-606A2DEC8579}" type="sibTrans" cxnId="{B8CF683A-2B1A-6E46-A8D8-B78CA769CDA7}">
      <dgm:prSet/>
      <dgm:spPr/>
      <dgm:t>
        <a:bodyPr/>
        <a:lstStyle/>
        <a:p>
          <a:endParaRPr lang="en-US" sz="1800">
            <a:solidFill>
              <a:srgbClr val="000000"/>
            </a:solidFill>
            <a:latin typeface="Cambria"/>
            <a:cs typeface="Cambria"/>
          </a:endParaRPr>
        </a:p>
      </dgm:t>
    </dgm:pt>
    <dgm:pt modelId="{6E9F57F9-91A9-8847-9F1E-4B9C98962673}">
      <dgm:prSet custT="1"/>
      <dgm:spPr/>
      <dgm:t>
        <a:bodyPr/>
        <a:lstStyle/>
        <a:p>
          <a:pPr rtl="0"/>
          <a:r>
            <a:rPr lang="en-US" sz="1800" dirty="0" smtClean="0">
              <a:solidFill>
                <a:srgbClr val="000000"/>
              </a:solidFill>
              <a:latin typeface="Cambria"/>
              <a:cs typeface="Cambria"/>
            </a:rPr>
            <a:t>Total number of votes recorded in voting machine = total number of voters registered as per column (I) of the Register of Voters (Form 17A) – (the number of voters who decided not to vote+ the number of voters not allowed by you to vote) </a:t>
          </a:r>
          <a:endParaRPr lang="en-US" sz="1800" dirty="0">
            <a:solidFill>
              <a:srgbClr val="000000"/>
            </a:solidFill>
            <a:latin typeface="Cambria"/>
            <a:cs typeface="Cambria"/>
          </a:endParaRPr>
        </a:p>
      </dgm:t>
    </dgm:pt>
    <dgm:pt modelId="{EF6AC3FB-4F9D-A343-A697-803F238D70BD}" type="parTrans" cxnId="{C918A2C0-DDA1-1148-B84C-7E534797A6AE}">
      <dgm:prSet/>
      <dgm:spPr/>
      <dgm:t>
        <a:bodyPr/>
        <a:lstStyle/>
        <a:p>
          <a:endParaRPr lang="en-US" sz="1800">
            <a:solidFill>
              <a:srgbClr val="000000"/>
            </a:solidFill>
            <a:latin typeface="Cambria"/>
            <a:cs typeface="Cambria"/>
          </a:endParaRPr>
        </a:p>
      </dgm:t>
    </dgm:pt>
    <dgm:pt modelId="{6A8F854A-B4C4-9A4D-8833-3533955EB45F}" type="sibTrans" cxnId="{C918A2C0-DDA1-1148-B84C-7E534797A6AE}">
      <dgm:prSet/>
      <dgm:spPr/>
      <dgm:t>
        <a:bodyPr/>
        <a:lstStyle/>
        <a:p>
          <a:endParaRPr lang="en-US" sz="1800">
            <a:solidFill>
              <a:srgbClr val="000000"/>
            </a:solidFill>
            <a:latin typeface="Cambria"/>
            <a:cs typeface="Cambria"/>
          </a:endParaRPr>
        </a:p>
      </dgm:t>
    </dgm:pt>
    <dgm:pt modelId="{812DF563-1267-254B-8AEC-D0EC76F2D176}">
      <dgm:prSet custT="1"/>
      <dgm:spPr/>
      <dgm:t>
        <a:bodyPr/>
        <a:lstStyle/>
        <a:p>
          <a:pPr rtl="0"/>
          <a:r>
            <a:rPr lang="en-US" sz="1800" dirty="0" smtClean="0">
              <a:solidFill>
                <a:srgbClr val="000000"/>
              </a:solidFill>
              <a:latin typeface="Cambria"/>
              <a:cs typeface="Cambria"/>
            </a:rPr>
            <a:t>In the following slide Part I of Form 17C is given for your guidance at (Annexure XIII) as sample</a:t>
          </a:r>
          <a:endParaRPr lang="en-US" sz="1800" dirty="0">
            <a:solidFill>
              <a:srgbClr val="000000"/>
            </a:solidFill>
            <a:latin typeface="Cambria"/>
            <a:cs typeface="Cambria"/>
          </a:endParaRPr>
        </a:p>
      </dgm:t>
    </dgm:pt>
    <dgm:pt modelId="{07325967-2B1C-7943-AE2A-AC36ADA5993D}" type="parTrans" cxnId="{06373C04-6D2E-A24C-887E-36C97CCA8C71}">
      <dgm:prSet/>
      <dgm:spPr/>
      <dgm:t>
        <a:bodyPr/>
        <a:lstStyle/>
        <a:p>
          <a:endParaRPr lang="en-US" sz="1800">
            <a:solidFill>
              <a:srgbClr val="000000"/>
            </a:solidFill>
            <a:latin typeface="Cambria"/>
            <a:cs typeface="Cambria"/>
          </a:endParaRPr>
        </a:p>
      </dgm:t>
    </dgm:pt>
    <dgm:pt modelId="{72C19103-11D5-6142-899D-E931F279E0F2}" type="sibTrans" cxnId="{06373C04-6D2E-A24C-887E-36C97CCA8C71}">
      <dgm:prSet/>
      <dgm:spPr/>
      <dgm:t>
        <a:bodyPr/>
        <a:lstStyle/>
        <a:p>
          <a:endParaRPr lang="en-US" sz="1800">
            <a:solidFill>
              <a:srgbClr val="000000"/>
            </a:solidFill>
            <a:latin typeface="Cambria"/>
            <a:cs typeface="Cambria"/>
          </a:endParaRPr>
        </a:p>
      </dgm:t>
    </dgm:pt>
    <dgm:pt modelId="{099DA31F-0DFF-E747-9EEE-79AAEB4F1A9A}">
      <dgm:prSet custT="1"/>
      <dgm:spPr/>
      <dgm:t>
        <a:bodyPr/>
        <a:lstStyle/>
        <a:p>
          <a:pPr rtl="0"/>
          <a:r>
            <a:rPr lang="en-US" sz="1800" dirty="0" smtClean="0">
              <a:solidFill>
                <a:srgbClr val="000000"/>
              </a:solidFill>
              <a:latin typeface="Cambria"/>
              <a:cs typeface="Cambria"/>
            </a:rPr>
            <a:t>The account of votes recorded in Form 17C should be kept by you in a separate cover with the words 'Account of Votes Recorded' super scribed therein</a:t>
          </a:r>
          <a:endParaRPr lang="en-US" sz="1800" dirty="0">
            <a:solidFill>
              <a:srgbClr val="000000"/>
            </a:solidFill>
            <a:latin typeface="Cambria"/>
            <a:cs typeface="Cambria"/>
          </a:endParaRPr>
        </a:p>
      </dgm:t>
    </dgm:pt>
    <dgm:pt modelId="{9E319D7F-11A4-3D47-8650-64D41499A44A}" type="parTrans" cxnId="{09BEF34B-C1B2-BD43-BED6-67DF9A43D9AF}">
      <dgm:prSet/>
      <dgm:spPr/>
      <dgm:t>
        <a:bodyPr/>
        <a:lstStyle/>
        <a:p>
          <a:endParaRPr lang="en-US" sz="1800">
            <a:solidFill>
              <a:srgbClr val="000000"/>
            </a:solidFill>
            <a:latin typeface="Cambria"/>
            <a:cs typeface="Cambria"/>
          </a:endParaRPr>
        </a:p>
      </dgm:t>
    </dgm:pt>
    <dgm:pt modelId="{B9474BCC-A2EF-9A4A-9CE5-A79D3AD4B555}" type="sibTrans" cxnId="{09BEF34B-C1B2-BD43-BED6-67DF9A43D9AF}">
      <dgm:prSet/>
      <dgm:spPr/>
      <dgm:t>
        <a:bodyPr/>
        <a:lstStyle/>
        <a:p>
          <a:endParaRPr lang="en-US" sz="1800">
            <a:solidFill>
              <a:srgbClr val="000000"/>
            </a:solidFill>
            <a:latin typeface="Cambria"/>
            <a:cs typeface="Cambria"/>
          </a:endParaRPr>
        </a:p>
      </dgm:t>
    </dgm:pt>
    <dgm:pt modelId="{C170FCB5-F4DB-E544-B9BE-6246A39A863D}" type="pres">
      <dgm:prSet presAssocID="{565BBA3E-2217-EB49-A5BF-1C1540C7DFFE}" presName="Name0" presStyleCnt="0">
        <dgm:presLayoutVars>
          <dgm:chPref val="1"/>
          <dgm:dir/>
          <dgm:animOne val="branch"/>
          <dgm:animLvl val="lvl"/>
          <dgm:resizeHandles/>
        </dgm:presLayoutVars>
      </dgm:prSet>
      <dgm:spPr/>
      <dgm:t>
        <a:bodyPr/>
        <a:lstStyle/>
        <a:p>
          <a:endParaRPr lang="en-US"/>
        </a:p>
      </dgm:t>
    </dgm:pt>
    <dgm:pt modelId="{8D5E07FE-397B-2444-A349-0F0E6946CA14}" type="pres">
      <dgm:prSet presAssocID="{391E5375-5467-E241-8938-4607DC1FFAE9}" presName="vertOne" presStyleCnt="0"/>
      <dgm:spPr/>
    </dgm:pt>
    <dgm:pt modelId="{866D4BDC-E6D2-B54B-8543-97A66983BFFF}" type="pres">
      <dgm:prSet presAssocID="{391E5375-5467-E241-8938-4607DC1FFAE9}" presName="txOne" presStyleLbl="node0" presStyleIdx="0" presStyleCnt="1" custScaleY="23173">
        <dgm:presLayoutVars>
          <dgm:chPref val="3"/>
        </dgm:presLayoutVars>
      </dgm:prSet>
      <dgm:spPr/>
      <dgm:t>
        <a:bodyPr/>
        <a:lstStyle/>
        <a:p>
          <a:endParaRPr lang="en-US"/>
        </a:p>
      </dgm:t>
    </dgm:pt>
    <dgm:pt modelId="{E2C3328E-0C43-4442-BCC2-92755BC8CC85}" type="pres">
      <dgm:prSet presAssocID="{391E5375-5467-E241-8938-4607DC1FFAE9}" presName="parTransOne" presStyleCnt="0"/>
      <dgm:spPr/>
    </dgm:pt>
    <dgm:pt modelId="{4A89C0CA-CC79-6D45-A6A1-5613F24A37F5}" type="pres">
      <dgm:prSet presAssocID="{391E5375-5467-E241-8938-4607DC1FFAE9}" presName="horzOne" presStyleCnt="0"/>
      <dgm:spPr/>
    </dgm:pt>
    <dgm:pt modelId="{D6E6D9A6-A679-2949-8251-840385516EFE}" type="pres">
      <dgm:prSet presAssocID="{724CC7CC-42B8-A749-BD77-1221B01ABE33}" presName="vertTwo" presStyleCnt="0"/>
      <dgm:spPr/>
    </dgm:pt>
    <dgm:pt modelId="{8C64A5B0-D8EB-0C42-BB51-4D50296DD9B8}" type="pres">
      <dgm:prSet presAssocID="{724CC7CC-42B8-A749-BD77-1221B01ABE33}" presName="txTwo" presStyleLbl="node2" presStyleIdx="0" presStyleCnt="4">
        <dgm:presLayoutVars>
          <dgm:chPref val="3"/>
        </dgm:presLayoutVars>
      </dgm:prSet>
      <dgm:spPr/>
      <dgm:t>
        <a:bodyPr/>
        <a:lstStyle/>
        <a:p>
          <a:endParaRPr lang="en-US"/>
        </a:p>
      </dgm:t>
    </dgm:pt>
    <dgm:pt modelId="{A7180D69-6349-9343-B7A8-2D2558FB0EDF}" type="pres">
      <dgm:prSet presAssocID="{724CC7CC-42B8-A749-BD77-1221B01ABE33}" presName="horzTwo" presStyleCnt="0"/>
      <dgm:spPr/>
    </dgm:pt>
    <dgm:pt modelId="{D74D9783-9454-CC43-932A-C6F367D12B14}" type="pres">
      <dgm:prSet presAssocID="{E86D01DE-A917-9F4B-A5B3-606A2DEC8579}" presName="sibSpaceTwo" presStyleCnt="0"/>
      <dgm:spPr/>
    </dgm:pt>
    <dgm:pt modelId="{0A9E7F80-6634-BC40-A88B-86AE993FD795}" type="pres">
      <dgm:prSet presAssocID="{6E9F57F9-91A9-8847-9F1E-4B9C98962673}" presName="vertTwo" presStyleCnt="0"/>
      <dgm:spPr/>
    </dgm:pt>
    <dgm:pt modelId="{912A785B-9583-AE4E-9838-24B69B8F2AC0}" type="pres">
      <dgm:prSet presAssocID="{6E9F57F9-91A9-8847-9F1E-4B9C98962673}" presName="txTwo" presStyleLbl="node2" presStyleIdx="1" presStyleCnt="4" custScaleY="121448">
        <dgm:presLayoutVars>
          <dgm:chPref val="3"/>
        </dgm:presLayoutVars>
      </dgm:prSet>
      <dgm:spPr/>
      <dgm:t>
        <a:bodyPr/>
        <a:lstStyle/>
        <a:p>
          <a:endParaRPr lang="en-US"/>
        </a:p>
      </dgm:t>
    </dgm:pt>
    <dgm:pt modelId="{4EBB8957-777A-AD47-B80A-5FEC31938464}" type="pres">
      <dgm:prSet presAssocID="{6E9F57F9-91A9-8847-9F1E-4B9C98962673}" presName="horzTwo" presStyleCnt="0"/>
      <dgm:spPr/>
    </dgm:pt>
    <dgm:pt modelId="{7561A9C6-5AD2-CC4D-A49D-65B254A5868E}" type="pres">
      <dgm:prSet presAssocID="{6A8F854A-B4C4-9A4D-8833-3533955EB45F}" presName="sibSpaceTwo" presStyleCnt="0"/>
      <dgm:spPr/>
    </dgm:pt>
    <dgm:pt modelId="{FA3F5C56-DC9B-2F44-986F-FC36437475C1}" type="pres">
      <dgm:prSet presAssocID="{812DF563-1267-254B-8AEC-D0EC76F2D176}" presName="vertTwo" presStyleCnt="0"/>
      <dgm:spPr/>
    </dgm:pt>
    <dgm:pt modelId="{8A807FF6-2F42-6347-A93C-8DED4C6AF779}" type="pres">
      <dgm:prSet presAssocID="{812DF563-1267-254B-8AEC-D0EC76F2D176}" presName="txTwo" presStyleLbl="node2" presStyleIdx="2" presStyleCnt="4" custScaleX="67205">
        <dgm:presLayoutVars>
          <dgm:chPref val="3"/>
        </dgm:presLayoutVars>
      </dgm:prSet>
      <dgm:spPr/>
      <dgm:t>
        <a:bodyPr/>
        <a:lstStyle/>
        <a:p>
          <a:endParaRPr lang="en-US"/>
        </a:p>
      </dgm:t>
    </dgm:pt>
    <dgm:pt modelId="{992E7C12-FD1B-7C45-8DE4-705529426D7B}" type="pres">
      <dgm:prSet presAssocID="{812DF563-1267-254B-8AEC-D0EC76F2D176}" presName="horzTwo" presStyleCnt="0"/>
      <dgm:spPr/>
    </dgm:pt>
    <dgm:pt modelId="{04CE2A5A-522F-1B4B-9670-AE0822578BFC}" type="pres">
      <dgm:prSet presAssocID="{72C19103-11D5-6142-899D-E931F279E0F2}" presName="sibSpaceTwo" presStyleCnt="0"/>
      <dgm:spPr/>
    </dgm:pt>
    <dgm:pt modelId="{D3E8ADC3-58A4-854C-9FFA-3450801B42EC}" type="pres">
      <dgm:prSet presAssocID="{099DA31F-0DFF-E747-9EEE-79AAEB4F1A9A}" presName="vertTwo" presStyleCnt="0"/>
      <dgm:spPr/>
    </dgm:pt>
    <dgm:pt modelId="{7764C42F-AF0C-9147-9241-EC9672EF27A2}" type="pres">
      <dgm:prSet presAssocID="{099DA31F-0DFF-E747-9EEE-79AAEB4F1A9A}" presName="txTwo" presStyleLbl="node2" presStyleIdx="3" presStyleCnt="4">
        <dgm:presLayoutVars>
          <dgm:chPref val="3"/>
        </dgm:presLayoutVars>
      </dgm:prSet>
      <dgm:spPr/>
      <dgm:t>
        <a:bodyPr/>
        <a:lstStyle/>
        <a:p>
          <a:endParaRPr lang="en-US"/>
        </a:p>
      </dgm:t>
    </dgm:pt>
    <dgm:pt modelId="{0F07067A-F546-FD49-8BCC-D9F35AF9397B}" type="pres">
      <dgm:prSet presAssocID="{099DA31F-0DFF-E747-9EEE-79AAEB4F1A9A}" presName="horzTwo" presStyleCnt="0"/>
      <dgm:spPr/>
    </dgm:pt>
  </dgm:ptLst>
  <dgm:cxnLst>
    <dgm:cxn modelId="{09BEF34B-C1B2-BD43-BED6-67DF9A43D9AF}" srcId="{391E5375-5467-E241-8938-4607DC1FFAE9}" destId="{099DA31F-0DFF-E747-9EEE-79AAEB4F1A9A}" srcOrd="3" destOrd="0" parTransId="{9E319D7F-11A4-3D47-8650-64D41499A44A}" sibTransId="{B9474BCC-A2EF-9A4A-9CE5-A79D3AD4B555}"/>
    <dgm:cxn modelId="{A431A3C4-9B9D-47A1-9B4B-219C4BB084AA}" type="presOf" srcId="{099DA31F-0DFF-E747-9EEE-79AAEB4F1A9A}" destId="{7764C42F-AF0C-9147-9241-EC9672EF27A2}" srcOrd="0" destOrd="0" presId="urn:microsoft.com/office/officeart/2005/8/layout/hierarchy4"/>
    <dgm:cxn modelId="{668F5198-BF89-4DB9-A301-8FCDE2E97030}" type="presOf" srcId="{391E5375-5467-E241-8938-4607DC1FFAE9}" destId="{866D4BDC-E6D2-B54B-8543-97A66983BFFF}" srcOrd="0" destOrd="0" presId="urn:microsoft.com/office/officeart/2005/8/layout/hierarchy4"/>
    <dgm:cxn modelId="{BB56A69D-A4EB-4E80-985B-BD71BC051CE1}" type="presOf" srcId="{724CC7CC-42B8-A749-BD77-1221B01ABE33}" destId="{8C64A5B0-D8EB-0C42-BB51-4D50296DD9B8}" srcOrd="0" destOrd="0" presId="urn:microsoft.com/office/officeart/2005/8/layout/hierarchy4"/>
    <dgm:cxn modelId="{C918A2C0-DDA1-1148-B84C-7E534797A6AE}" srcId="{391E5375-5467-E241-8938-4607DC1FFAE9}" destId="{6E9F57F9-91A9-8847-9F1E-4B9C98962673}" srcOrd="1" destOrd="0" parTransId="{EF6AC3FB-4F9D-A343-A697-803F238D70BD}" sibTransId="{6A8F854A-B4C4-9A4D-8833-3533955EB45F}"/>
    <dgm:cxn modelId="{307CDB19-90B2-4907-ADF8-BB3C5FC1BCB4}" type="presOf" srcId="{812DF563-1267-254B-8AEC-D0EC76F2D176}" destId="{8A807FF6-2F42-6347-A93C-8DED4C6AF779}" srcOrd="0" destOrd="0" presId="urn:microsoft.com/office/officeart/2005/8/layout/hierarchy4"/>
    <dgm:cxn modelId="{06373C04-6D2E-A24C-887E-36C97CCA8C71}" srcId="{391E5375-5467-E241-8938-4607DC1FFAE9}" destId="{812DF563-1267-254B-8AEC-D0EC76F2D176}" srcOrd="2" destOrd="0" parTransId="{07325967-2B1C-7943-AE2A-AC36ADA5993D}" sibTransId="{72C19103-11D5-6142-899D-E931F279E0F2}"/>
    <dgm:cxn modelId="{B8CF683A-2B1A-6E46-A8D8-B78CA769CDA7}" srcId="{391E5375-5467-E241-8938-4607DC1FFAE9}" destId="{724CC7CC-42B8-A749-BD77-1221B01ABE33}" srcOrd="0" destOrd="0" parTransId="{5BCE22CD-9AE0-C24D-AFB5-4CF191FE1AC6}" sibTransId="{E86D01DE-A917-9F4B-A5B3-606A2DEC8579}"/>
    <dgm:cxn modelId="{19CB5B11-30BA-8640-8BF3-66F7944015B4}" srcId="{565BBA3E-2217-EB49-A5BF-1C1540C7DFFE}" destId="{391E5375-5467-E241-8938-4607DC1FFAE9}" srcOrd="0" destOrd="0" parTransId="{71478207-55B6-CE4B-9EC9-EE29B57FAA44}" sibTransId="{62CF80DA-FA67-EA4C-9459-227AC5AC1514}"/>
    <dgm:cxn modelId="{3E56AF54-0D81-408A-9AB8-4B5459FCF66C}" type="presOf" srcId="{6E9F57F9-91A9-8847-9F1E-4B9C98962673}" destId="{912A785B-9583-AE4E-9838-24B69B8F2AC0}" srcOrd="0" destOrd="0" presId="urn:microsoft.com/office/officeart/2005/8/layout/hierarchy4"/>
    <dgm:cxn modelId="{98DAF982-D04F-49AE-808D-562DFC2B5D90}" type="presOf" srcId="{565BBA3E-2217-EB49-A5BF-1C1540C7DFFE}" destId="{C170FCB5-F4DB-E544-B9BE-6246A39A863D}" srcOrd="0" destOrd="0" presId="urn:microsoft.com/office/officeart/2005/8/layout/hierarchy4"/>
    <dgm:cxn modelId="{7CC81B53-7ECE-4B80-A41E-0CD581F60B83}" type="presParOf" srcId="{C170FCB5-F4DB-E544-B9BE-6246A39A863D}" destId="{8D5E07FE-397B-2444-A349-0F0E6946CA14}" srcOrd="0" destOrd="0" presId="urn:microsoft.com/office/officeart/2005/8/layout/hierarchy4"/>
    <dgm:cxn modelId="{F326E37B-8057-4CB9-8B5F-FD8D0B5331D9}" type="presParOf" srcId="{8D5E07FE-397B-2444-A349-0F0E6946CA14}" destId="{866D4BDC-E6D2-B54B-8543-97A66983BFFF}" srcOrd="0" destOrd="0" presId="urn:microsoft.com/office/officeart/2005/8/layout/hierarchy4"/>
    <dgm:cxn modelId="{3A85D899-A4B5-4FC6-BD60-E2B50E384639}" type="presParOf" srcId="{8D5E07FE-397B-2444-A349-0F0E6946CA14}" destId="{E2C3328E-0C43-4442-BCC2-92755BC8CC85}" srcOrd="1" destOrd="0" presId="urn:microsoft.com/office/officeart/2005/8/layout/hierarchy4"/>
    <dgm:cxn modelId="{BEAADB83-B98F-4119-BECA-E510BB129352}" type="presParOf" srcId="{8D5E07FE-397B-2444-A349-0F0E6946CA14}" destId="{4A89C0CA-CC79-6D45-A6A1-5613F24A37F5}" srcOrd="2" destOrd="0" presId="urn:microsoft.com/office/officeart/2005/8/layout/hierarchy4"/>
    <dgm:cxn modelId="{B5A1DD3B-54A2-4A24-86F8-8BD1240A5A39}" type="presParOf" srcId="{4A89C0CA-CC79-6D45-A6A1-5613F24A37F5}" destId="{D6E6D9A6-A679-2949-8251-840385516EFE}" srcOrd="0" destOrd="0" presId="urn:microsoft.com/office/officeart/2005/8/layout/hierarchy4"/>
    <dgm:cxn modelId="{E09808CF-ECF1-4083-8484-8051E9F44573}" type="presParOf" srcId="{D6E6D9A6-A679-2949-8251-840385516EFE}" destId="{8C64A5B0-D8EB-0C42-BB51-4D50296DD9B8}" srcOrd="0" destOrd="0" presId="urn:microsoft.com/office/officeart/2005/8/layout/hierarchy4"/>
    <dgm:cxn modelId="{A92E1A2A-729F-45E2-8D8F-9E94C70147A2}" type="presParOf" srcId="{D6E6D9A6-A679-2949-8251-840385516EFE}" destId="{A7180D69-6349-9343-B7A8-2D2558FB0EDF}" srcOrd="1" destOrd="0" presId="urn:microsoft.com/office/officeart/2005/8/layout/hierarchy4"/>
    <dgm:cxn modelId="{4F8D1B3B-7F4C-45F1-8AFC-A5A3D951D1F6}" type="presParOf" srcId="{4A89C0CA-CC79-6D45-A6A1-5613F24A37F5}" destId="{D74D9783-9454-CC43-932A-C6F367D12B14}" srcOrd="1" destOrd="0" presId="urn:microsoft.com/office/officeart/2005/8/layout/hierarchy4"/>
    <dgm:cxn modelId="{A195B2F3-889C-478F-AB41-114D56A673C8}" type="presParOf" srcId="{4A89C0CA-CC79-6D45-A6A1-5613F24A37F5}" destId="{0A9E7F80-6634-BC40-A88B-86AE993FD795}" srcOrd="2" destOrd="0" presId="urn:microsoft.com/office/officeart/2005/8/layout/hierarchy4"/>
    <dgm:cxn modelId="{0A114283-B696-4BEE-AF96-A955D779FCAA}" type="presParOf" srcId="{0A9E7F80-6634-BC40-A88B-86AE993FD795}" destId="{912A785B-9583-AE4E-9838-24B69B8F2AC0}" srcOrd="0" destOrd="0" presId="urn:microsoft.com/office/officeart/2005/8/layout/hierarchy4"/>
    <dgm:cxn modelId="{539594BF-41CC-4DC6-A03D-B4D8F9EE7E18}" type="presParOf" srcId="{0A9E7F80-6634-BC40-A88B-86AE993FD795}" destId="{4EBB8957-777A-AD47-B80A-5FEC31938464}" srcOrd="1" destOrd="0" presId="urn:microsoft.com/office/officeart/2005/8/layout/hierarchy4"/>
    <dgm:cxn modelId="{B7CD46D5-4430-4C4B-8B92-1F37E9D7F1F9}" type="presParOf" srcId="{4A89C0CA-CC79-6D45-A6A1-5613F24A37F5}" destId="{7561A9C6-5AD2-CC4D-A49D-65B254A5868E}" srcOrd="3" destOrd="0" presId="urn:microsoft.com/office/officeart/2005/8/layout/hierarchy4"/>
    <dgm:cxn modelId="{A52BF540-8CDF-4C9F-A42E-486799277051}" type="presParOf" srcId="{4A89C0CA-CC79-6D45-A6A1-5613F24A37F5}" destId="{FA3F5C56-DC9B-2F44-986F-FC36437475C1}" srcOrd="4" destOrd="0" presId="urn:microsoft.com/office/officeart/2005/8/layout/hierarchy4"/>
    <dgm:cxn modelId="{2D39094E-DDF2-4097-9448-E201867A8E8B}" type="presParOf" srcId="{FA3F5C56-DC9B-2F44-986F-FC36437475C1}" destId="{8A807FF6-2F42-6347-A93C-8DED4C6AF779}" srcOrd="0" destOrd="0" presId="urn:microsoft.com/office/officeart/2005/8/layout/hierarchy4"/>
    <dgm:cxn modelId="{ED879D50-3934-4B31-8D70-CA44CC9708B7}" type="presParOf" srcId="{FA3F5C56-DC9B-2F44-986F-FC36437475C1}" destId="{992E7C12-FD1B-7C45-8DE4-705529426D7B}" srcOrd="1" destOrd="0" presId="urn:microsoft.com/office/officeart/2005/8/layout/hierarchy4"/>
    <dgm:cxn modelId="{6CED307D-EBF9-4D45-8E0E-C5A6C1317683}" type="presParOf" srcId="{4A89C0CA-CC79-6D45-A6A1-5613F24A37F5}" destId="{04CE2A5A-522F-1B4B-9670-AE0822578BFC}" srcOrd="5" destOrd="0" presId="urn:microsoft.com/office/officeart/2005/8/layout/hierarchy4"/>
    <dgm:cxn modelId="{DD94C076-1181-452C-9B2F-CFC32B8B1C3D}" type="presParOf" srcId="{4A89C0CA-CC79-6D45-A6A1-5613F24A37F5}" destId="{D3E8ADC3-58A4-854C-9FFA-3450801B42EC}" srcOrd="6" destOrd="0" presId="urn:microsoft.com/office/officeart/2005/8/layout/hierarchy4"/>
    <dgm:cxn modelId="{A6A65178-9F66-4E3F-9B7D-59BCF49463F1}" type="presParOf" srcId="{D3E8ADC3-58A4-854C-9FFA-3450801B42EC}" destId="{7764C42F-AF0C-9147-9241-EC9672EF27A2}" srcOrd="0" destOrd="0" presId="urn:microsoft.com/office/officeart/2005/8/layout/hierarchy4"/>
    <dgm:cxn modelId="{AA49D34D-F817-4AD8-ACB7-249CDDFE3E15}" type="presParOf" srcId="{D3E8ADC3-58A4-854C-9FFA-3450801B42EC}" destId="{0F07067A-F546-FD49-8BCC-D9F35AF9397B}"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1B4ADD-60B9-0F47-88AE-F03DB0E9175F}" type="doc">
      <dgm:prSet loTypeId="urn:microsoft.com/office/officeart/2005/8/layout/hierarchy4" loCatId="" qsTypeId="urn:microsoft.com/office/officeart/2005/8/quickstyle/simple1" qsCatId="simple" csTypeId="urn:microsoft.com/office/officeart/2005/8/colors/accent3_2" csCatId="accent3" phldr="1"/>
      <dgm:spPr/>
      <dgm:t>
        <a:bodyPr/>
        <a:lstStyle/>
        <a:p>
          <a:endParaRPr lang="en-US"/>
        </a:p>
      </dgm:t>
    </dgm:pt>
    <dgm:pt modelId="{CE1F7330-C01B-2943-BF27-74B7CE6CCD6F}">
      <dgm:prSet custT="1"/>
      <dgm:spPr/>
      <dgm:t>
        <a:bodyPr/>
        <a:lstStyle/>
        <a:p>
          <a:pPr rtl="0"/>
          <a:r>
            <a:rPr lang="en-US" sz="1800" b="1" u="sng" dirty="0" smtClean="0">
              <a:solidFill>
                <a:srgbClr val="000000"/>
              </a:solidFill>
              <a:latin typeface="Cambria"/>
              <a:cs typeface="Cambria"/>
            </a:rPr>
            <a:t>Supply of attested copies of account of votes recorded to polling agents &amp; Declaration at the close of poll</a:t>
          </a:r>
          <a:endParaRPr lang="en-US" sz="1800" dirty="0">
            <a:solidFill>
              <a:srgbClr val="000000"/>
            </a:solidFill>
            <a:latin typeface="Cambria"/>
            <a:cs typeface="Cambria"/>
          </a:endParaRPr>
        </a:p>
      </dgm:t>
    </dgm:pt>
    <dgm:pt modelId="{A578D706-6CA8-5744-A118-A95EFD2E9DAD}" type="parTrans" cxnId="{D867809D-719C-244B-BB81-46F5B7CF954B}">
      <dgm:prSet/>
      <dgm:spPr/>
      <dgm:t>
        <a:bodyPr/>
        <a:lstStyle/>
        <a:p>
          <a:endParaRPr lang="en-US" sz="1800">
            <a:solidFill>
              <a:srgbClr val="000000"/>
            </a:solidFill>
            <a:latin typeface="Cambria"/>
            <a:cs typeface="Cambria"/>
          </a:endParaRPr>
        </a:p>
      </dgm:t>
    </dgm:pt>
    <dgm:pt modelId="{A2AE8994-C078-2F4C-B133-AC87AE430F70}" type="sibTrans" cxnId="{D867809D-719C-244B-BB81-46F5B7CF954B}">
      <dgm:prSet/>
      <dgm:spPr/>
      <dgm:t>
        <a:bodyPr/>
        <a:lstStyle/>
        <a:p>
          <a:endParaRPr lang="en-US" sz="1800">
            <a:solidFill>
              <a:srgbClr val="000000"/>
            </a:solidFill>
            <a:latin typeface="Cambria"/>
            <a:cs typeface="Cambria"/>
          </a:endParaRPr>
        </a:p>
      </dgm:t>
    </dgm:pt>
    <dgm:pt modelId="{28CA927B-7266-B947-9B01-61EA8012F7BD}">
      <dgm:prSet custT="1"/>
      <dgm:spPr/>
      <dgm:t>
        <a:bodyPr/>
        <a:lstStyle/>
        <a:p>
          <a:pPr rtl="0"/>
          <a:r>
            <a:rPr lang="en-US" sz="1800" dirty="0" smtClean="0">
              <a:solidFill>
                <a:srgbClr val="000000"/>
              </a:solidFill>
              <a:latin typeface="Cambria"/>
              <a:cs typeface="Cambria"/>
            </a:rPr>
            <a:t>As per Rule 49S, you are also required to furnish to every polling agent, who is present at the close of the poll, a true attested copy of the account of votes recorded as prepared by you in Form 17C, after obtaining a receipt from those polling agents. </a:t>
          </a:r>
          <a:endParaRPr lang="en-US" sz="1800" dirty="0">
            <a:solidFill>
              <a:srgbClr val="000000"/>
            </a:solidFill>
            <a:latin typeface="Cambria"/>
            <a:cs typeface="Cambria"/>
          </a:endParaRPr>
        </a:p>
      </dgm:t>
    </dgm:pt>
    <dgm:pt modelId="{2C3D7783-F585-8F40-BFFD-A85ECCF459C2}" type="parTrans" cxnId="{B3A77FBA-3D67-3E46-9BA8-E1A1C23428DD}">
      <dgm:prSet/>
      <dgm:spPr/>
      <dgm:t>
        <a:bodyPr/>
        <a:lstStyle/>
        <a:p>
          <a:endParaRPr lang="en-US" sz="1800">
            <a:solidFill>
              <a:srgbClr val="000000"/>
            </a:solidFill>
            <a:latin typeface="Cambria"/>
            <a:cs typeface="Cambria"/>
          </a:endParaRPr>
        </a:p>
      </dgm:t>
    </dgm:pt>
    <dgm:pt modelId="{4CFF5033-2FDD-D746-A673-EF31219ECB77}" type="sibTrans" cxnId="{B3A77FBA-3D67-3E46-9BA8-E1A1C23428DD}">
      <dgm:prSet/>
      <dgm:spPr/>
      <dgm:t>
        <a:bodyPr/>
        <a:lstStyle/>
        <a:p>
          <a:endParaRPr lang="en-US" sz="1800">
            <a:solidFill>
              <a:srgbClr val="000000"/>
            </a:solidFill>
            <a:latin typeface="Cambria"/>
            <a:cs typeface="Cambria"/>
          </a:endParaRPr>
        </a:p>
      </dgm:t>
    </dgm:pt>
    <dgm:pt modelId="{AFB84C9B-99D3-7646-A9E6-9F208DF8F684}">
      <dgm:prSet custT="1"/>
      <dgm:spPr/>
      <dgm:t>
        <a:bodyPr/>
        <a:lstStyle/>
        <a:p>
          <a:pPr rtl="0"/>
          <a:r>
            <a:rPr lang="en-US" sz="1800" dirty="0" smtClean="0">
              <a:solidFill>
                <a:srgbClr val="000000"/>
              </a:solidFill>
              <a:latin typeface="Cambria"/>
              <a:cs typeface="Cambria"/>
            </a:rPr>
            <a:t>Copies of the accounts should be furnished to every polling agent present even without his asking for it. </a:t>
          </a:r>
          <a:endParaRPr lang="en-US" sz="1800" dirty="0">
            <a:solidFill>
              <a:srgbClr val="000000"/>
            </a:solidFill>
            <a:latin typeface="Cambria"/>
            <a:cs typeface="Cambria"/>
          </a:endParaRPr>
        </a:p>
      </dgm:t>
    </dgm:pt>
    <dgm:pt modelId="{3440D178-B3D6-BA48-BF99-C4198E710181}" type="parTrans" cxnId="{C0A84153-B6D1-664E-AFFC-DCAE1B3C196D}">
      <dgm:prSet/>
      <dgm:spPr/>
      <dgm:t>
        <a:bodyPr/>
        <a:lstStyle/>
        <a:p>
          <a:endParaRPr lang="en-US" sz="1800">
            <a:solidFill>
              <a:srgbClr val="000000"/>
            </a:solidFill>
            <a:latin typeface="Cambria"/>
            <a:cs typeface="Cambria"/>
          </a:endParaRPr>
        </a:p>
      </dgm:t>
    </dgm:pt>
    <dgm:pt modelId="{85D4CA7D-3000-F54E-B5CC-CC0914C03F1E}" type="sibTrans" cxnId="{C0A84153-B6D1-664E-AFFC-DCAE1B3C196D}">
      <dgm:prSet/>
      <dgm:spPr/>
      <dgm:t>
        <a:bodyPr/>
        <a:lstStyle/>
        <a:p>
          <a:endParaRPr lang="en-US" sz="1800">
            <a:solidFill>
              <a:srgbClr val="000000"/>
            </a:solidFill>
            <a:latin typeface="Cambria"/>
            <a:cs typeface="Cambria"/>
          </a:endParaRPr>
        </a:p>
      </dgm:t>
    </dgm:pt>
    <dgm:pt modelId="{19EF79DB-DE07-B34E-93E8-2A727489D3D4}">
      <dgm:prSet custT="1"/>
      <dgm:spPr/>
      <dgm:t>
        <a:bodyPr/>
        <a:lstStyle/>
        <a:p>
          <a:pPr rtl="0"/>
          <a:r>
            <a:rPr lang="en-US" sz="1800" dirty="0" smtClean="0">
              <a:solidFill>
                <a:srgbClr val="000000"/>
              </a:solidFill>
              <a:latin typeface="Cambria"/>
              <a:cs typeface="Cambria"/>
            </a:rPr>
            <a:t>The original Form 17C has to be deposited at the Collection Centre (Strong Room) along with the voting machine. </a:t>
          </a:r>
          <a:endParaRPr lang="en-US" sz="1800" dirty="0">
            <a:solidFill>
              <a:srgbClr val="000000"/>
            </a:solidFill>
            <a:latin typeface="Cambria"/>
            <a:cs typeface="Cambria"/>
          </a:endParaRPr>
        </a:p>
      </dgm:t>
    </dgm:pt>
    <dgm:pt modelId="{A240AAF8-D7E5-ED42-95DB-DB3EE326D7D1}" type="parTrans" cxnId="{5C7DCC15-F254-E44E-9134-BCA09C09A9B7}">
      <dgm:prSet/>
      <dgm:spPr/>
      <dgm:t>
        <a:bodyPr/>
        <a:lstStyle/>
        <a:p>
          <a:endParaRPr lang="en-US" sz="1800">
            <a:solidFill>
              <a:srgbClr val="000000"/>
            </a:solidFill>
            <a:latin typeface="Cambria"/>
            <a:cs typeface="Cambria"/>
          </a:endParaRPr>
        </a:p>
      </dgm:t>
    </dgm:pt>
    <dgm:pt modelId="{486898B1-4B64-D74F-95ED-31FFB371186C}" type="sibTrans" cxnId="{5C7DCC15-F254-E44E-9134-BCA09C09A9B7}">
      <dgm:prSet/>
      <dgm:spPr/>
      <dgm:t>
        <a:bodyPr/>
        <a:lstStyle/>
        <a:p>
          <a:endParaRPr lang="en-US" sz="1800">
            <a:solidFill>
              <a:srgbClr val="000000"/>
            </a:solidFill>
            <a:latin typeface="Cambria"/>
            <a:cs typeface="Cambria"/>
          </a:endParaRPr>
        </a:p>
      </dgm:t>
    </dgm:pt>
    <dgm:pt modelId="{A3AFA4C1-3DD3-254D-88A3-CAF062C609AE}">
      <dgm:prSet custT="1"/>
      <dgm:spPr/>
      <dgm:t>
        <a:bodyPr/>
        <a:lstStyle/>
        <a:p>
          <a:pPr rtl="0"/>
          <a:r>
            <a:rPr lang="en-US" sz="1800" dirty="0" smtClean="0">
              <a:solidFill>
                <a:srgbClr val="000000"/>
              </a:solidFill>
              <a:latin typeface="Cambria"/>
              <a:cs typeface="Cambria"/>
            </a:rPr>
            <a:t>The duplicate copy of Form 17C will also be deposited at the Collection Centre</a:t>
          </a:r>
          <a:endParaRPr lang="en-US" sz="1800" dirty="0">
            <a:solidFill>
              <a:srgbClr val="000000"/>
            </a:solidFill>
            <a:latin typeface="Cambria"/>
            <a:cs typeface="Cambria"/>
          </a:endParaRPr>
        </a:p>
      </dgm:t>
    </dgm:pt>
    <dgm:pt modelId="{AF09D5D6-EECD-B345-885A-B5044660A294}" type="parTrans" cxnId="{4519E2DA-EA6F-8A4B-8A81-CB229E77A4AE}">
      <dgm:prSet/>
      <dgm:spPr/>
      <dgm:t>
        <a:bodyPr/>
        <a:lstStyle/>
        <a:p>
          <a:endParaRPr lang="en-US" sz="1800">
            <a:solidFill>
              <a:srgbClr val="000000"/>
            </a:solidFill>
            <a:latin typeface="Cambria"/>
            <a:cs typeface="Cambria"/>
          </a:endParaRPr>
        </a:p>
      </dgm:t>
    </dgm:pt>
    <dgm:pt modelId="{C0D080CF-26D5-F542-9175-BB8943F8790C}" type="sibTrans" cxnId="{4519E2DA-EA6F-8A4B-8A81-CB229E77A4AE}">
      <dgm:prSet/>
      <dgm:spPr/>
      <dgm:t>
        <a:bodyPr/>
        <a:lstStyle/>
        <a:p>
          <a:endParaRPr lang="en-US" sz="1800">
            <a:solidFill>
              <a:srgbClr val="000000"/>
            </a:solidFill>
            <a:latin typeface="Cambria"/>
            <a:cs typeface="Cambria"/>
          </a:endParaRPr>
        </a:p>
      </dgm:t>
    </dgm:pt>
    <dgm:pt modelId="{69D63E18-5D77-B84B-9005-09136169CE3C}" type="pres">
      <dgm:prSet presAssocID="{ED1B4ADD-60B9-0F47-88AE-F03DB0E9175F}" presName="Name0" presStyleCnt="0">
        <dgm:presLayoutVars>
          <dgm:chPref val="1"/>
          <dgm:dir/>
          <dgm:animOne val="branch"/>
          <dgm:animLvl val="lvl"/>
          <dgm:resizeHandles/>
        </dgm:presLayoutVars>
      </dgm:prSet>
      <dgm:spPr/>
      <dgm:t>
        <a:bodyPr/>
        <a:lstStyle/>
        <a:p>
          <a:endParaRPr lang="en-US"/>
        </a:p>
      </dgm:t>
    </dgm:pt>
    <dgm:pt modelId="{39989BE2-48B0-424E-8762-475218E77942}" type="pres">
      <dgm:prSet presAssocID="{CE1F7330-C01B-2943-BF27-74B7CE6CCD6F}" presName="vertOne" presStyleCnt="0"/>
      <dgm:spPr/>
    </dgm:pt>
    <dgm:pt modelId="{06FC3A90-6DAB-3A48-92A9-5590419311E1}" type="pres">
      <dgm:prSet presAssocID="{CE1F7330-C01B-2943-BF27-74B7CE6CCD6F}" presName="txOne" presStyleLbl="node0" presStyleIdx="0" presStyleCnt="1" custScaleY="28310">
        <dgm:presLayoutVars>
          <dgm:chPref val="3"/>
        </dgm:presLayoutVars>
      </dgm:prSet>
      <dgm:spPr/>
      <dgm:t>
        <a:bodyPr/>
        <a:lstStyle/>
        <a:p>
          <a:endParaRPr lang="en-US"/>
        </a:p>
      </dgm:t>
    </dgm:pt>
    <dgm:pt modelId="{413A2112-4C7F-C949-AED4-B3BD3C29FE25}" type="pres">
      <dgm:prSet presAssocID="{CE1F7330-C01B-2943-BF27-74B7CE6CCD6F}" presName="parTransOne" presStyleCnt="0"/>
      <dgm:spPr/>
    </dgm:pt>
    <dgm:pt modelId="{CE1D6325-3276-FF40-AC5D-B6C7B1369979}" type="pres">
      <dgm:prSet presAssocID="{CE1F7330-C01B-2943-BF27-74B7CE6CCD6F}" presName="horzOne" presStyleCnt="0"/>
      <dgm:spPr/>
    </dgm:pt>
    <dgm:pt modelId="{76371725-81AA-1140-80D0-B17F4F4F0B3E}" type="pres">
      <dgm:prSet presAssocID="{28CA927B-7266-B947-9B01-61EA8012F7BD}" presName="vertTwo" presStyleCnt="0"/>
      <dgm:spPr/>
    </dgm:pt>
    <dgm:pt modelId="{A2E333C5-7F7F-664B-B7C4-438542CA8841}" type="pres">
      <dgm:prSet presAssocID="{28CA927B-7266-B947-9B01-61EA8012F7BD}" presName="txTwo" presStyleLbl="node2" presStyleIdx="0" presStyleCnt="4" custScaleX="118481">
        <dgm:presLayoutVars>
          <dgm:chPref val="3"/>
        </dgm:presLayoutVars>
      </dgm:prSet>
      <dgm:spPr/>
      <dgm:t>
        <a:bodyPr/>
        <a:lstStyle/>
        <a:p>
          <a:endParaRPr lang="en-US"/>
        </a:p>
      </dgm:t>
    </dgm:pt>
    <dgm:pt modelId="{3FBC6706-EB93-5543-BD44-49AB9585CB32}" type="pres">
      <dgm:prSet presAssocID="{28CA927B-7266-B947-9B01-61EA8012F7BD}" presName="horzTwo" presStyleCnt="0"/>
      <dgm:spPr/>
    </dgm:pt>
    <dgm:pt modelId="{91374B0E-EDE1-C24F-B65B-5B2C25C6FB99}" type="pres">
      <dgm:prSet presAssocID="{4CFF5033-2FDD-D746-A673-EF31219ECB77}" presName="sibSpaceTwo" presStyleCnt="0"/>
      <dgm:spPr/>
    </dgm:pt>
    <dgm:pt modelId="{BDD6E36A-DA6F-7747-9674-6A0B2F0AD48B}" type="pres">
      <dgm:prSet presAssocID="{AFB84C9B-99D3-7646-A9E6-9F208DF8F684}" presName="vertTwo" presStyleCnt="0"/>
      <dgm:spPr/>
    </dgm:pt>
    <dgm:pt modelId="{06D7E1A7-304E-034C-A5D3-4D8563D8D099}" type="pres">
      <dgm:prSet presAssocID="{AFB84C9B-99D3-7646-A9E6-9F208DF8F684}" presName="txTwo" presStyleLbl="node2" presStyleIdx="1" presStyleCnt="4" custScaleX="82740">
        <dgm:presLayoutVars>
          <dgm:chPref val="3"/>
        </dgm:presLayoutVars>
      </dgm:prSet>
      <dgm:spPr/>
      <dgm:t>
        <a:bodyPr/>
        <a:lstStyle/>
        <a:p>
          <a:endParaRPr lang="en-US"/>
        </a:p>
      </dgm:t>
    </dgm:pt>
    <dgm:pt modelId="{71269CBF-8FF3-C84D-8153-E7A2917FFFEE}" type="pres">
      <dgm:prSet presAssocID="{AFB84C9B-99D3-7646-A9E6-9F208DF8F684}" presName="horzTwo" presStyleCnt="0"/>
      <dgm:spPr/>
    </dgm:pt>
    <dgm:pt modelId="{679B902F-E715-AC40-BFF1-D4069DDDB44D}" type="pres">
      <dgm:prSet presAssocID="{85D4CA7D-3000-F54E-B5CC-CC0914C03F1E}" presName="sibSpaceTwo" presStyleCnt="0"/>
      <dgm:spPr/>
    </dgm:pt>
    <dgm:pt modelId="{05817F24-9DBA-264D-98E8-4DADCBBB1B38}" type="pres">
      <dgm:prSet presAssocID="{19EF79DB-DE07-B34E-93E8-2A727489D3D4}" presName="vertTwo" presStyleCnt="0"/>
      <dgm:spPr/>
    </dgm:pt>
    <dgm:pt modelId="{343E5FC7-885B-ED4D-9D21-0F2264F2B549}" type="pres">
      <dgm:prSet presAssocID="{19EF79DB-DE07-B34E-93E8-2A727489D3D4}" presName="txTwo" presStyleLbl="node2" presStyleIdx="2" presStyleCnt="4" custScaleX="83625">
        <dgm:presLayoutVars>
          <dgm:chPref val="3"/>
        </dgm:presLayoutVars>
      </dgm:prSet>
      <dgm:spPr/>
      <dgm:t>
        <a:bodyPr/>
        <a:lstStyle/>
        <a:p>
          <a:endParaRPr lang="en-US"/>
        </a:p>
      </dgm:t>
    </dgm:pt>
    <dgm:pt modelId="{4CD9A2A8-7F9A-C44A-9F59-7825DF5CE628}" type="pres">
      <dgm:prSet presAssocID="{19EF79DB-DE07-B34E-93E8-2A727489D3D4}" presName="horzTwo" presStyleCnt="0"/>
      <dgm:spPr/>
    </dgm:pt>
    <dgm:pt modelId="{FEB68CD8-7F88-504C-9F3A-5F6E29CE0220}" type="pres">
      <dgm:prSet presAssocID="{486898B1-4B64-D74F-95ED-31FFB371186C}" presName="sibSpaceTwo" presStyleCnt="0"/>
      <dgm:spPr/>
    </dgm:pt>
    <dgm:pt modelId="{15302459-CEEE-2842-BFC3-EC9A2A707001}" type="pres">
      <dgm:prSet presAssocID="{A3AFA4C1-3DD3-254D-88A3-CAF062C609AE}" presName="vertTwo" presStyleCnt="0"/>
      <dgm:spPr/>
    </dgm:pt>
    <dgm:pt modelId="{6BA08DF8-F448-DF4C-AFF0-AA3B6F8897B6}" type="pres">
      <dgm:prSet presAssocID="{A3AFA4C1-3DD3-254D-88A3-CAF062C609AE}" presName="txTwo" presStyleLbl="node2" presStyleIdx="3" presStyleCnt="4" custScaleX="72892">
        <dgm:presLayoutVars>
          <dgm:chPref val="3"/>
        </dgm:presLayoutVars>
      </dgm:prSet>
      <dgm:spPr/>
      <dgm:t>
        <a:bodyPr/>
        <a:lstStyle/>
        <a:p>
          <a:endParaRPr lang="en-US"/>
        </a:p>
      </dgm:t>
    </dgm:pt>
    <dgm:pt modelId="{ADABF848-9B73-1847-B89D-D6D189AFBB02}" type="pres">
      <dgm:prSet presAssocID="{A3AFA4C1-3DD3-254D-88A3-CAF062C609AE}" presName="horzTwo" presStyleCnt="0"/>
      <dgm:spPr/>
    </dgm:pt>
  </dgm:ptLst>
  <dgm:cxnLst>
    <dgm:cxn modelId="{5C7DCC15-F254-E44E-9134-BCA09C09A9B7}" srcId="{CE1F7330-C01B-2943-BF27-74B7CE6CCD6F}" destId="{19EF79DB-DE07-B34E-93E8-2A727489D3D4}" srcOrd="2" destOrd="0" parTransId="{A240AAF8-D7E5-ED42-95DB-DB3EE326D7D1}" sibTransId="{486898B1-4B64-D74F-95ED-31FFB371186C}"/>
    <dgm:cxn modelId="{2EDE0167-DB5D-4A2F-9C2F-09AE37645E00}" type="presOf" srcId="{28CA927B-7266-B947-9B01-61EA8012F7BD}" destId="{A2E333C5-7F7F-664B-B7C4-438542CA8841}" srcOrd="0" destOrd="0" presId="urn:microsoft.com/office/officeart/2005/8/layout/hierarchy4"/>
    <dgm:cxn modelId="{4519E2DA-EA6F-8A4B-8A81-CB229E77A4AE}" srcId="{CE1F7330-C01B-2943-BF27-74B7CE6CCD6F}" destId="{A3AFA4C1-3DD3-254D-88A3-CAF062C609AE}" srcOrd="3" destOrd="0" parTransId="{AF09D5D6-EECD-B345-885A-B5044660A294}" sibTransId="{C0D080CF-26D5-F542-9175-BB8943F8790C}"/>
    <dgm:cxn modelId="{F3DFC7A9-F03A-4402-AF4E-789243FA1692}" type="presOf" srcId="{19EF79DB-DE07-B34E-93E8-2A727489D3D4}" destId="{343E5FC7-885B-ED4D-9D21-0F2264F2B549}" srcOrd="0" destOrd="0" presId="urn:microsoft.com/office/officeart/2005/8/layout/hierarchy4"/>
    <dgm:cxn modelId="{C0A84153-B6D1-664E-AFFC-DCAE1B3C196D}" srcId="{CE1F7330-C01B-2943-BF27-74B7CE6CCD6F}" destId="{AFB84C9B-99D3-7646-A9E6-9F208DF8F684}" srcOrd="1" destOrd="0" parTransId="{3440D178-B3D6-BA48-BF99-C4198E710181}" sibTransId="{85D4CA7D-3000-F54E-B5CC-CC0914C03F1E}"/>
    <dgm:cxn modelId="{B9E33C03-70C2-4CC1-861F-09439BC033C2}" type="presOf" srcId="{ED1B4ADD-60B9-0F47-88AE-F03DB0E9175F}" destId="{69D63E18-5D77-B84B-9005-09136169CE3C}" srcOrd="0" destOrd="0" presId="urn:microsoft.com/office/officeart/2005/8/layout/hierarchy4"/>
    <dgm:cxn modelId="{D867809D-719C-244B-BB81-46F5B7CF954B}" srcId="{ED1B4ADD-60B9-0F47-88AE-F03DB0E9175F}" destId="{CE1F7330-C01B-2943-BF27-74B7CE6CCD6F}" srcOrd="0" destOrd="0" parTransId="{A578D706-6CA8-5744-A118-A95EFD2E9DAD}" sibTransId="{A2AE8994-C078-2F4C-B133-AC87AE430F70}"/>
    <dgm:cxn modelId="{41AF8CB1-332E-4C0F-8E8E-C5653F9D0A9F}" type="presOf" srcId="{A3AFA4C1-3DD3-254D-88A3-CAF062C609AE}" destId="{6BA08DF8-F448-DF4C-AFF0-AA3B6F8897B6}" srcOrd="0" destOrd="0" presId="urn:microsoft.com/office/officeart/2005/8/layout/hierarchy4"/>
    <dgm:cxn modelId="{B3A77FBA-3D67-3E46-9BA8-E1A1C23428DD}" srcId="{CE1F7330-C01B-2943-BF27-74B7CE6CCD6F}" destId="{28CA927B-7266-B947-9B01-61EA8012F7BD}" srcOrd="0" destOrd="0" parTransId="{2C3D7783-F585-8F40-BFFD-A85ECCF459C2}" sibTransId="{4CFF5033-2FDD-D746-A673-EF31219ECB77}"/>
    <dgm:cxn modelId="{031467EB-04A7-41C1-B951-7D0FFA9E3E3C}" type="presOf" srcId="{AFB84C9B-99D3-7646-A9E6-9F208DF8F684}" destId="{06D7E1A7-304E-034C-A5D3-4D8563D8D099}" srcOrd="0" destOrd="0" presId="urn:microsoft.com/office/officeart/2005/8/layout/hierarchy4"/>
    <dgm:cxn modelId="{888BC359-03F2-4046-9F92-8393D0CDE50B}" type="presOf" srcId="{CE1F7330-C01B-2943-BF27-74B7CE6CCD6F}" destId="{06FC3A90-6DAB-3A48-92A9-5590419311E1}" srcOrd="0" destOrd="0" presId="urn:microsoft.com/office/officeart/2005/8/layout/hierarchy4"/>
    <dgm:cxn modelId="{B127BE94-37DA-4E9C-99EC-7C126C68E65B}" type="presParOf" srcId="{69D63E18-5D77-B84B-9005-09136169CE3C}" destId="{39989BE2-48B0-424E-8762-475218E77942}" srcOrd="0" destOrd="0" presId="urn:microsoft.com/office/officeart/2005/8/layout/hierarchy4"/>
    <dgm:cxn modelId="{03CD93DD-37AB-4C4A-A656-9957FB1CF410}" type="presParOf" srcId="{39989BE2-48B0-424E-8762-475218E77942}" destId="{06FC3A90-6DAB-3A48-92A9-5590419311E1}" srcOrd="0" destOrd="0" presId="urn:microsoft.com/office/officeart/2005/8/layout/hierarchy4"/>
    <dgm:cxn modelId="{3064AB74-78F6-44D0-8472-178918256D09}" type="presParOf" srcId="{39989BE2-48B0-424E-8762-475218E77942}" destId="{413A2112-4C7F-C949-AED4-B3BD3C29FE25}" srcOrd="1" destOrd="0" presId="urn:microsoft.com/office/officeart/2005/8/layout/hierarchy4"/>
    <dgm:cxn modelId="{CBEDAEBD-84CC-4F6F-BC2E-9FF4A1AE048F}" type="presParOf" srcId="{39989BE2-48B0-424E-8762-475218E77942}" destId="{CE1D6325-3276-FF40-AC5D-B6C7B1369979}" srcOrd="2" destOrd="0" presId="urn:microsoft.com/office/officeart/2005/8/layout/hierarchy4"/>
    <dgm:cxn modelId="{C724039A-AC80-40FD-9A34-C804C87DCA20}" type="presParOf" srcId="{CE1D6325-3276-FF40-AC5D-B6C7B1369979}" destId="{76371725-81AA-1140-80D0-B17F4F4F0B3E}" srcOrd="0" destOrd="0" presId="urn:microsoft.com/office/officeart/2005/8/layout/hierarchy4"/>
    <dgm:cxn modelId="{EB819F18-EDB4-442D-907C-4FD9F1F17E3E}" type="presParOf" srcId="{76371725-81AA-1140-80D0-B17F4F4F0B3E}" destId="{A2E333C5-7F7F-664B-B7C4-438542CA8841}" srcOrd="0" destOrd="0" presId="urn:microsoft.com/office/officeart/2005/8/layout/hierarchy4"/>
    <dgm:cxn modelId="{A4082AD2-2466-4685-BCBD-39D6D34D63B5}" type="presParOf" srcId="{76371725-81AA-1140-80D0-B17F4F4F0B3E}" destId="{3FBC6706-EB93-5543-BD44-49AB9585CB32}" srcOrd="1" destOrd="0" presId="urn:microsoft.com/office/officeart/2005/8/layout/hierarchy4"/>
    <dgm:cxn modelId="{A9E2028D-3201-4855-8640-FED0A18449B3}" type="presParOf" srcId="{CE1D6325-3276-FF40-AC5D-B6C7B1369979}" destId="{91374B0E-EDE1-C24F-B65B-5B2C25C6FB99}" srcOrd="1" destOrd="0" presId="urn:microsoft.com/office/officeart/2005/8/layout/hierarchy4"/>
    <dgm:cxn modelId="{C43AD6DD-735A-4E4C-A615-577B19D6B616}" type="presParOf" srcId="{CE1D6325-3276-FF40-AC5D-B6C7B1369979}" destId="{BDD6E36A-DA6F-7747-9674-6A0B2F0AD48B}" srcOrd="2" destOrd="0" presId="urn:microsoft.com/office/officeart/2005/8/layout/hierarchy4"/>
    <dgm:cxn modelId="{20809F5C-7DCA-43AE-97B7-C6426CA1AAFD}" type="presParOf" srcId="{BDD6E36A-DA6F-7747-9674-6A0B2F0AD48B}" destId="{06D7E1A7-304E-034C-A5D3-4D8563D8D099}" srcOrd="0" destOrd="0" presId="urn:microsoft.com/office/officeart/2005/8/layout/hierarchy4"/>
    <dgm:cxn modelId="{3A71F46D-0C9D-4D06-A1F3-E58FA26E4DC5}" type="presParOf" srcId="{BDD6E36A-DA6F-7747-9674-6A0B2F0AD48B}" destId="{71269CBF-8FF3-C84D-8153-E7A2917FFFEE}" srcOrd="1" destOrd="0" presId="urn:microsoft.com/office/officeart/2005/8/layout/hierarchy4"/>
    <dgm:cxn modelId="{ED837784-8182-453C-93DA-6DEA217CB5E4}" type="presParOf" srcId="{CE1D6325-3276-FF40-AC5D-B6C7B1369979}" destId="{679B902F-E715-AC40-BFF1-D4069DDDB44D}" srcOrd="3" destOrd="0" presId="urn:microsoft.com/office/officeart/2005/8/layout/hierarchy4"/>
    <dgm:cxn modelId="{E8A92588-0E84-4B85-9A31-6C542B35EF55}" type="presParOf" srcId="{CE1D6325-3276-FF40-AC5D-B6C7B1369979}" destId="{05817F24-9DBA-264D-98E8-4DADCBBB1B38}" srcOrd="4" destOrd="0" presId="urn:microsoft.com/office/officeart/2005/8/layout/hierarchy4"/>
    <dgm:cxn modelId="{60C40416-6533-4EF8-B8F4-C574607994D9}" type="presParOf" srcId="{05817F24-9DBA-264D-98E8-4DADCBBB1B38}" destId="{343E5FC7-885B-ED4D-9D21-0F2264F2B549}" srcOrd="0" destOrd="0" presId="urn:microsoft.com/office/officeart/2005/8/layout/hierarchy4"/>
    <dgm:cxn modelId="{ABD16E18-E0A3-4E8A-A7DB-FF0EACD18C26}" type="presParOf" srcId="{05817F24-9DBA-264D-98E8-4DADCBBB1B38}" destId="{4CD9A2A8-7F9A-C44A-9F59-7825DF5CE628}" srcOrd="1" destOrd="0" presId="urn:microsoft.com/office/officeart/2005/8/layout/hierarchy4"/>
    <dgm:cxn modelId="{DA3483CF-5EBC-45CD-AD0F-70F8416E0135}" type="presParOf" srcId="{CE1D6325-3276-FF40-AC5D-B6C7B1369979}" destId="{FEB68CD8-7F88-504C-9F3A-5F6E29CE0220}" srcOrd="5" destOrd="0" presId="urn:microsoft.com/office/officeart/2005/8/layout/hierarchy4"/>
    <dgm:cxn modelId="{36B53BBD-A0C7-4E06-92F7-2061D0EA9D70}" type="presParOf" srcId="{CE1D6325-3276-FF40-AC5D-B6C7B1369979}" destId="{15302459-CEEE-2842-BFC3-EC9A2A707001}" srcOrd="6" destOrd="0" presId="urn:microsoft.com/office/officeart/2005/8/layout/hierarchy4"/>
    <dgm:cxn modelId="{56C36558-CD70-4205-9372-F2AC008B1846}" type="presParOf" srcId="{15302459-CEEE-2842-BFC3-EC9A2A707001}" destId="{6BA08DF8-F448-DF4C-AFF0-AA3B6F8897B6}" srcOrd="0" destOrd="0" presId="urn:microsoft.com/office/officeart/2005/8/layout/hierarchy4"/>
    <dgm:cxn modelId="{C8D31F41-C119-4BFE-935A-0718FB12A2C9}" type="presParOf" srcId="{15302459-CEEE-2842-BFC3-EC9A2A707001}" destId="{ADABF848-9B73-1847-B89D-D6D189AFBB0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B17812-962B-F049-BBC5-46A82B2F8DA6}" type="doc">
      <dgm:prSet loTypeId="urn:microsoft.com/office/officeart/2005/8/layout/hierarchy4" loCatId="" qsTypeId="urn:microsoft.com/office/officeart/2005/8/quickstyle/simple1" qsCatId="simple" csTypeId="urn:microsoft.com/office/officeart/2005/8/colors/accent2_2" csCatId="accent2" phldr="1"/>
      <dgm:spPr/>
      <dgm:t>
        <a:bodyPr/>
        <a:lstStyle/>
        <a:p>
          <a:endParaRPr lang="en-US"/>
        </a:p>
      </dgm:t>
    </dgm:pt>
    <dgm:pt modelId="{D5C3CB06-4F33-4846-9A4F-3FC74EF5F871}">
      <dgm:prSet custT="1"/>
      <dgm:spPr/>
      <dgm:t>
        <a:bodyPr/>
        <a:lstStyle/>
        <a:p>
          <a:pPr rtl="0"/>
          <a:r>
            <a:rPr lang="en-US" sz="1800" b="1" u="sng" dirty="0" smtClean="0">
              <a:solidFill>
                <a:srgbClr val="000000"/>
              </a:solidFill>
              <a:latin typeface="Cambria"/>
              <a:cs typeface="Cambria"/>
            </a:rPr>
            <a:t>Supply of attested copies of account of votes recorded to polling agents &amp; Declaration at the close of poll</a:t>
          </a:r>
          <a:endParaRPr lang="en-US" sz="1800" dirty="0">
            <a:solidFill>
              <a:srgbClr val="000000"/>
            </a:solidFill>
            <a:latin typeface="Cambria"/>
            <a:cs typeface="Cambria"/>
          </a:endParaRPr>
        </a:p>
      </dgm:t>
    </dgm:pt>
    <dgm:pt modelId="{1D7413C2-6533-4943-A9DF-98C58F283F99}" type="parTrans" cxnId="{F5848B0C-7D1F-B140-A605-6824B3E87472}">
      <dgm:prSet/>
      <dgm:spPr/>
      <dgm:t>
        <a:bodyPr/>
        <a:lstStyle/>
        <a:p>
          <a:endParaRPr lang="en-US" sz="1800">
            <a:solidFill>
              <a:srgbClr val="000000"/>
            </a:solidFill>
            <a:latin typeface="Cambria"/>
            <a:cs typeface="Cambria"/>
          </a:endParaRPr>
        </a:p>
      </dgm:t>
    </dgm:pt>
    <dgm:pt modelId="{8E56D136-237F-DF4D-9DBE-1FEE6F72C020}" type="sibTrans" cxnId="{F5848B0C-7D1F-B140-A605-6824B3E87472}">
      <dgm:prSet/>
      <dgm:spPr/>
      <dgm:t>
        <a:bodyPr/>
        <a:lstStyle/>
        <a:p>
          <a:endParaRPr lang="en-US" sz="1800">
            <a:solidFill>
              <a:srgbClr val="000000"/>
            </a:solidFill>
            <a:latin typeface="Cambria"/>
            <a:cs typeface="Cambria"/>
          </a:endParaRPr>
        </a:p>
      </dgm:t>
    </dgm:pt>
    <dgm:pt modelId="{AD874674-29AA-404B-ABC5-FAA222C70FDE}">
      <dgm:prSet custT="1"/>
      <dgm:spPr/>
      <dgm:t>
        <a:bodyPr/>
        <a:lstStyle/>
        <a:p>
          <a:pPr rtl="0"/>
          <a:r>
            <a:rPr lang="en-US" sz="1800" dirty="0" smtClean="0">
              <a:solidFill>
                <a:srgbClr val="000000"/>
              </a:solidFill>
              <a:latin typeface="Cambria"/>
              <a:cs typeface="Cambria"/>
            </a:rPr>
            <a:t>If possible, you should prepare the required number of copies with the help of carbon paper, while filling in the entries in the original account so that all polling agents and the original account are identical in every respect</a:t>
          </a:r>
          <a:endParaRPr lang="en-US" sz="1800" dirty="0">
            <a:solidFill>
              <a:srgbClr val="000000"/>
            </a:solidFill>
            <a:latin typeface="Cambria"/>
            <a:cs typeface="Cambria"/>
          </a:endParaRPr>
        </a:p>
      </dgm:t>
    </dgm:pt>
    <dgm:pt modelId="{92BC98F7-60F6-CD44-A981-D76397132BDB}" type="parTrans" cxnId="{494EAF36-8F7B-1940-80DD-164C2E460F51}">
      <dgm:prSet/>
      <dgm:spPr/>
      <dgm:t>
        <a:bodyPr/>
        <a:lstStyle/>
        <a:p>
          <a:endParaRPr lang="en-US" sz="1800">
            <a:solidFill>
              <a:srgbClr val="000000"/>
            </a:solidFill>
            <a:latin typeface="Cambria"/>
            <a:cs typeface="Cambria"/>
          </a:endParaRPr>
        </a:p>
      </dgm:t>
    </dgm:pt>
    <dgm:pt modelId="{B2617A61-0505-6C49-8DF2-DDCB637D974D}" type="sibTrans" cxnId="{494EAF36-8F7B-1940-80DD-164C2E460F51}">
      <dgm:prSet/>
      <dgm:spPr/>
      <dgm:t>
        <a:bodyPr/>
        <a:lstStyle/>
        <a:p>
          <a:endParaRPr lang="en-US" sz="1800">
            <a:solidFill>
              <a:srgbClr val="000000"/>
            </a:solidFill>
            <a:latin typeface="Cambria"/>
            <a:cs typeface="Cambria"/>
          </a:endParaRPr>
        </a:p>
      </dgm:t>
    </dgm:pt>
    <dgm:pt modelId="{726F13F5-3126-1248-B402-9EECCFF071E6}">
      <dgm:prSet custT="1"/>
      <dgm:spPr/>
      <dgm:t>
        <a:bodyPr/>
        <a:lstStyle/>
        <a:p>
          <a:pPr rtl="0"/>
          <a:r>
            <a:rPr lang="en-US" sz="1800" dirty="0" smtClean="0">
              <a:solidFill>
                <a:srgbClr val="000000"/>
              </a:solidFill>
              <a:latin typeface="Cambria"/>
              <a:cs typeface="Cambria"/>
            </a:rPr>
            <a:t>For simultaneous election separate copies should be prepared  and given respectively following above procedure</a:t>
          </a:r>
          <a:endParaRPr lang="en-US" sz="1800" dirty="0">
            <a:solidFill>
              <a:srgbClr val="000000"/>
            </a:solidFill>
            <a:latin typeface="Cambria"/>
            <a:cs typeface="Cambria"/>
          </a:endParaRPr>
        </a:p>
      </dgm:t>
    </dgm:pt>
    <dgm:pt modelId="{4A75B838-549C-EE4B-A084-D871E6CBDD59}" type="parTrans" cxnId="{953DACFC-9DCD-B844-8AD2-EC1E08E73976}">
      <dgm:prSet/>
      <dgm:spPr/>
      <dgm:t>
        <a:bodyPr/>
        <a:lstStyle/>
        <a:p>
          <a:endParaRPr lang="en-US" sz="1800">
            <a:solidFill>
              <a:srgbClr val="000000"/>
            </a:solidFill>
            <a:latin typeface="Cambria"/>
            <a:cs typeface="Cambria"/>
          </a:endParaRPr>
        </a:p>
      </dgm:t>
    </dgm:pt>
    <dgm:pt modelId="{906D125B-4560-FA47-8927-CA4C53500B7E}" type="sibTrans" cxnId="{953DACFC-9DCD-B844-8AD2-EC1E08E73976}">
      <dgm:prSet/>
      <dgm:spPr/>
      <dgm:t>
        <a:bodyPr/>
        <a:lstStyle/>
        <a:p>
          <a:endParaRPr lang="en-US" sz="1800">
            <a:solidFill>
              <a:srgbClr val="000000"/>
            </a:solidFill>
            <a:latin typeface="Cambria"/>
            <a:cs typeface="Cambria"/>
          </a:endParaRPr>
        </a:p>
      </dgm:t>
    </dgm:pt>
    <dgm:pt modelId="{FDEF3663-E983-1F4B-8EE0-E1AECEBE4CCE}">
      <dgm:prSet custT="1"/>
      <dgm:spPr/>
      <dgm:t>
        <a:bodyPr/>
        <a:lstStyle/>
        <a:p>
          <a:pPr rtl="0"/>
          <a:r>
            <a:rPr lang="en-US" sz="1800" dirty="0" smtClean="0">
              <a:solidFill>
                <a:srgbClr val="000000"/>
              </a:solidFill>
              <a:latin typeface="Cambria"/>
              <a:cs typeface="Cambria"/>
            </a:rPr>
            <a:t>To ensure following of rule 49S Commission has devised a declaration </a:t>
          </a:r>
          <a:r>
            <a:rPr lang="en-US" sz="1800" b="1" dirty="0" smtClean="0">
              <a:solidFill>
                <a:srgbClr val="000000"/>
              </a:solidFill>
              <a:latin typeface="Cambria"/>
              <a:cs typeface="Cambria"/>
            </a:rPr>
            <a:t>(Given in next slide)</a:t>
          </a:r>
          <a:r>
            <a:rPr lang="en-US" sz="1800" dirty="0" smtClean="0">
              <a:solidFill>
                <a:srgbClr val="000000"/>
              </a:solidFill>
              <a:latin typeface="Cambria"/>
              <a:cs typeface="Cambria"/>
            </a:rPr>
            <a:t> which should be made and completed by you at the close of poll </a:t>
          </a:r>
          <a:endParaRPr lang="en-US" sz="1800" dirty="0">
            <a:solidFill>
              <a:srgbClr val="000000"/>
            </a:solidFill>
            <a:latin typeface="Cambria"/>
            <a:cs typeface="Cambria"/>
          </a:endParaRPr>
        </a:p>
      </dgm:t>
    </dgm:pt>
    <dgm:pt modelId="{BDF88B46-3083-4142-B3EA-4F60753698B4}" type="parTrans" cxnId="{CBE19D9D-798A-2A46-9546-A5CA16D1253D}">
      <dgm:prSet/>
      <dgm:spPr/>
      <dgm:t>
        <a:bodyPr/>
        <a:lstStyle/>
        <a:p>
          <a:endParaRPr lang="en-US" sz="1800">
            <a:solidFill>
              <a:srgbClr val="000000"/>
            </a:solidFill>
            <a:latin typeface="Cambria"/>
            <a:cs typeface="Cambria"/>
          </a:endParaRPr>
        </a:p>
      </dgm:t>
    </dgm:pt>
    <dgm:pt modelId="{E344AF7B-CABE-A14F-AC35-DF97FAFC554A}" type="sibTrans" cxnId="{CBE19D9D-798A-2A46-9546-A5CA16D1253D}">
      <dgm:prSet/>
      <dgm:spPr/>
      <dgm:t>
        <a:bodyPr/>
        <a:lstStyle/>
        <a:p>
          <a:endParaRPr lang="en-US" sz="1800">
            <a:solidFill>
              <a:srgbClr val="000000"/>
            </a:solidFill>
            <a:latin typeface="Cambria"/>
            <a:cs typeface="Cambria"/>
          </a:endParaRPr>
        </a:p>
      </dgm:t>
    </dgm:pt>
    <dgm:pt modelId="{E547A5C5-3A9B-A94C-A033-5893E815DB22}" type="pres">
      <dgm:prSet presAssocID="{C5B17812-962B-F049-BBC5-46A82B2F8DA6}" presName="Name0" presStyleCnt="0">
        <dgm:presLayoutVars>
          <dgm:chPref val="1"/>
          <dgm:dir/>
          <dgm:animOne val="branch"/>
          <dgm:animLvl val="lvl"/>
          <dgm:resizeHandles/>
        </dgm:presLayoutVars>
      </dgm:prSet>
      <dgm:spPr/>
      <dgm:t>
        <a:bodyPr/>
        <a:lstStyle/>
        <a:p>
          <a:endParaRPr lang="en-US"/>
        </a:p>
      </dgm:t>
    </dgm:pt>
    <dgm:pt modelId="{BF968F28-5143-1E43-A278-7AFF9FDE94A3}" type="pres">
      <dgm:prSet presAssocID="{D5C3CB06-4F33-4846-9A4F-3FC74EF5F871}" presName="vertOne" presStyleCnt="0"/>
      <dgm:spPr/>
    </dgm:pt>
    <dgm:pt modelId="{B318F1C6-4040-6743-801B-0E384BC526B4}" type="pres">
      <dgm:prSet presAssocID="{D5C3CB06-4F33-4846-9A4F-3FC74EF5F871}" presName="txOne" presStyleLbl="node0" presStyleIdx="0" presStyleCnt="1" custScaleY="26330">
        <dgm:presLayoutVars>
          <dgm:chPref val="3"/>
        </dgm:presLayoutVars>
      </dgm:prSet>
      <dgm:spPr/>
      <dgm:t>
        <a:bodyPr/>
        <a:lstStyle/>
        <a:p>
          <a:endParaRPr lang="en-US"/>
        </a:p>
      </dgm:t>
    </dgm:pt>
    <dgm:pt modelId="{C2650201-58D5-3E41-8408-592418D4EFBF}" type="pres">
      <dgm:prSet presAssocID="{D5C3CB06-4F33-4846-9A4F-3FC74EF5F871}" presName="parTransOne" presStyleCnt="0"/>
      <dgm:spPr/>
    </dgm:pt>
    <dgm:pt modelId="{33B71FB8-838A-274B-8CC0-5E53DC0E887D}" type="pres">
      <dgm:prSet presAssocID="{D5C3CB06-4F33-4846-9A4F-3FC74EF5F871}" presName="horzOne" presStyleCnt="0"/>
      <dgm:spPr/>
    </dgm:pt>
    <dgm:pt modelId="{90BF78CB-168B-3649-8C61-7E94C0FF9CC8}" type="pres">
      <dgm:prSet presAssocID="{AD874674-29AA-404B-ABC5-FAA222C70FDE}" presName="vertTwo" presStyleCnt="0"/>
      <dgm:spPr/>
    </dgm:pt>
    <dgm:pt modelId="{62E1F046-CA04-874F-AE37-8847C6532CCA}" type="pres">
      <dgm:prSet presAssocID="{AD874674-29AA-404B-ABC5-FAA222C70FDE}" presName="txTwo" presStyleLbl="node2" presStyleIdx="0" presStyleCnt="3">
        <dgm:presLayoutVars>
          <dgm:chPref val="3"/>
        </dgm:presLayoutVars>
      </dgm:prSet>
      <dgm:spPr/>
      <dgm:t>
        <a:bodyPr/>
        <a:lstStyle/>
        <a:p>
          <a:endParaRPr lang="en-US"/>
        </a:p>
      </dgm:t>
    </dgm:pt>
    <dgm:pt modelId="{BC50AC14-15C1-834A-B450-ABB186803084}" type="pres">
      <dgm:prSet presAssocID="{AD874674-29AA-404B-ABC5-FAA222C70FDE}" presName="horzTwo" presStyleCnt="0"/>
      <dgm:spPr/>
    </dgm:pt>
    <dgm:pt modelId="{13EC9E77-3951-F34F-B437-129A8C0E5B8F}" type="pres">
      <dgm:prSet presAssocID="{B2617A61-0505-6C49-8DF2-DDCB637D974D}" presName="sibSpaceTwo" presStyleCnt="0"/>
      <dgm:spPr/>
    </dgm:pt>
    <dgm:pt modelId="{9D965127-84DE-3949-8E73-9F435ED6F13E}" type="pres">
      <dgm:prSet presAssocID="{726F13F5-3126-1248-B402-9EECCFF071E6}" presName="vertTwo" presStyleCnt="0"/>
      <dgm:spPr/>
    </dgm:pt>
    <dgm:pt modelId="{A102F48E-18BC-C74E-80EC-D85EEB61758C}" type="pres">
      <dgm:prSet presAssocID="{726F13F5-3126-1248-B402-9EECCFF071E6}" presName="txTwo" presStyleLbl="node2" presStyleIdx="1" presStyleCnt="3">
        <dgm:presLayoutVars>
          <dgm:chPref val="3"/>
        </dgm:presLayoutVars>
      </dgm:prSet>
      <dgm:spPr/>
      <dgm:t>
        <a:bodyPr/>
        <a:lstStyle/>
        <a:p>
          <a:endParaRPr lang="en-US"/>
        </a:p>
      </dgm:t>
    </dgm:pt>
    <dgm:pt modelId="{97991A9C-564E-3941-BEC6-6E6DE7302564}" type="pres">
      <dgm:prSet presAssocID="{726F13F5-3126-1248-B402-9EECCFF071E6}" presName="horzTwo" presStyleCnt="0"/>
      <dgm:spPr/>
    </dgm:pt>
    <dgm:pt modelId="{B8489983-F742-FE46-AD41-C973D80987A8}" type="pres">
      <dgm:prSet presAssocID="{906D125B-4560-FA47-8927-CA4C53500B7E}" presName="sibSpaceTwo" presStyleCnt="0"/>
      <dgm:spPr/>
    </dgm:pt>
    <dgm:pt modelId="{CAA298BC-2B77-3149-8368-D99B009E7EBA}" type="pres">
      <dgm:prSet presAssocID="{FDEF3663-E983-1F4B-8EE0-E1AECEBE4CCE}" presName="vertTwo" presStyleCnt="0"/>
      <dgm:spPr/>
    </dgm:pt>
    <dgm:pt modelId="{081253CA-BABC-5A4C-B404-9CD574C08BF8}" type="pres">
      <dgm:prSet presAssocID="{FDEF3663-E983-1F4B-8EE0-E1AECEBE4CCE}" presName="txTwo" presStyleLbl="node2" presStyleIdx="2" presStyleCnt="3">
        <dgm:presLayoutVars>
          <dgm:chPref val="3"/>
        </dgm:presLayoutVars>
      </dgm:prSet>
      <dgm:spPr/>
      <dgm:t>
        <a:bodyPr/>
        <a:lstStyle/>
        <a:p>
          <a:endParaRPr lang="en-US"/>
        </a:p>
      </dgm:t>
    </dgm:pt>
    <dgm:pt modelId="{7BB21DD5-BE5A-0D41-A402-71EF483FDBC8}" type="pres">
      <dgm:prSet presAssocID="{FDEF3663-E983-1F4B-8EE0-E1AECEBE4CCE}" presName="horzTwo" presStyleCnt="0"/>
      <dgm:spPr/>
    </dgm:pt>
  </dgm:ptLst>
  <dgm:cxnLst>
    <dgm:cxn modelId="{953DACFC-9DCD-B844-8AD2-EC1E08E73976}" srcId="{D5C3CB06-4F33-4846-9A4F-3FC74EF5F871}" destId="{726F13F5-3126-1248-B402-9EECCFF071E6}" srcOrd="1" destOrd="0" parTransId="{4A75B838-549C-EE4B-A084-D871E6CBDD59}" sibTransId="{906D125B-4560-FA47-8927-CA4C53500B7E}"/>
    <dgm:cxn modelId="{6730A419-9C2E-44AE-9BC5-FE5343EA3232}" type="presOf" srcId="{D5C3CB06-4F33-4846-9A4F-3FC74EF5F871}" destId="{B318F1C6-4040-6743-801B-0E384BC526B4}" srcOrd="0" destOrd="0" presId="urn:microsoft.com/office/officeart/2005/8/layout/hierarchy4"/>
    <dgm:cxn modelId="{494EAF36-8F7B-1940-80DD-164C2E460F51}" srcId="{D5C3CB06-4F33-4846-9A4F-3FC74EF5F871}" destId="{AD874674-29AA-404B-ABC5-FAA222C70FDE}" srcOrd="0" destOrd="0" parTransId="{92BC98F7-60F6-CD44-A981-D76397132BDB}" sibTransId="{B2617A61-0505-6C49-8DF2-DDCB637D974D}"/>
    <dgm:cxn modelId="{445E3C17-6B20-4116-A261-EC884A256716}" type="presOf" srcId="{FDEF3663-E983-1F4B-8EE0-E1AECEBE4CCE}" destId="{081253CA-BABC-5A4C-B404-9CD574C08BF8}" srcOrd="0" destOrd="0" presId="urn:microsoft.com/office/officeart/2005/8/layout/hierarchy4"/>
    <dgm:cxn modelId="{6EED3ABB-9040-4EF9-BEFA-59F466770DA6}" type="presOf" srcId="{C5B17812-962B-F049-BBC5-46A82B2F8DA6}" destId="{E547A5C5-3A9B-A94C-A033-5893E815DB22}" srcOrd="0" destOrd="0" presId="urn:microsoft.com/office/officeart/2005/8/layout/hierarchy4"/>
    <dgm:cxn modelId="{CBE19D9D-798A-2A46-9546-A5CA16D1253D}" srcId="{D5C3CB06-4F33-4846-9A4F-3FC74EF5F871}" destId="{FDEF3663-E983-1F4B-8EE0-E1AECEBE4CCE}" srcOrd="2" destOrd="0" parTransId="{BDF88B46-3083-4142-B3EA-4F60753698B4}" sibTransId="{E344AF7B-CABE-A14F-AC35-DF97FAFC554A}"/>
    <dgm:cxn modelId="{8D271C7A-FB35-4FE9-A806-E08E20BAD05A}" type="presOf" srcId="{726F13F5-3126-1248-B402-9EECCFF071E6}" destId="{A102F48E-18BC-C74E-80EC-D85EEB61758C}" srcOrd="0" destOrd="0" presId="urn:microsoft.com/office/officeart/2005/8/layout/hierarchy4"/>
    <dgm:cxn modelId="{A59F309B-E694-4273-A528-18410EA06EF4}" type="presOf" srcId="{AD874674-29AA-404B-ABC5-FAA222C70FDE}" destId="{62E1F046-CA04-874F-AE37-8847C6532CCA}" srcOrd="0" destOrd="0" presId="urn:microsoft.com/office/officeart/2005/8/layout/hierarchy4"/>
    <dgm:cxn modelId="{F5848B0C-7D1F-B140-A605-6824B3E87472}" srcId="{C5B17812-962B-F049-BBC5-46A82B2F8DA6}" destId="{D5C3CB06-4F33-4846-9A4F-3FC74EF5F871}" srcOrd="0" destOrd="0" parTransId="{1D7413C2-6533-4943-A9DF-98C58F283F99}" sibTransId="{8E56D136-237F-DF4D-9DBE-1FEE6F72C020}"/>
    <dgm:cxn modelId="{52E93923-2CF2-4A22-9FC2-1B9C860A2853}" type="presParOf" srcId="{E547A5C5-3A9B-A94C-A033-5893E815DB22}" destId="{BF968F28-5143-1E43-A278-7AFF9FDE94A3}" srcOrd="0" destOrd="0" presId="urn:microsoft.com/office/officeart/2005/8/layout/hierarchy4"/>
    <dgm:cxn modelId="{0F04942E-F033-4A01-95D9-FC939E7CCC0D}" type="presParOf" srcId="{BF968F28-5143-1E43-A278-7AFF9FDE94A3}" destId="{B318F1C6-4040-6743-801B-0E384BC526B4}" srcOrd="0" destOrd="0" presId="urn:microsoft.com/office/officeart/2005/8/layout/hierarchy4"/>
    <dgm:cxn modelId="{D2D339A2-A413-4260-97AE-03048DA5DDF9}" type="presParOf" srcId="{BF968F28-5143-1E43-A278-7AFF9FDE94A3}" destId="{C2650201-58D5-3E41-8408-592418D4EFBF}" srcOrd="1" destOrd="0" presId="urn:microsoft.com/office/officeart/2005/8/layout/hierarchy4"/>
    <dgm:cxn modelId="{02187A8F-C55F-4577-862E-FFE48DDA83AB}" type="presParOf" srcId="{BF968F28-5143-1E43-A278-7AFF9FDE94A3}" destId="{33B71FB8-838A-274B-8CC0-5E53DC0E887D}" srcOrd="2" destOrd="0" presId="urn:microsoft.com/office/officeart/2005/8/layout/hierarchy4"/>
    <dgm:cxn modelId="{9097C1B6-932C-41D6-8FA8-347F138D918C}" type="presParOf" srcId="{33B71FB8-838A-274B-8CC0-5E53DC0E887D}" destId="{90BF78CB-168B-3649-8C61-7E94C0FF9CC8}" srcOrd="0" destOrd="0" presId="urn:microsoft.com/office/officeart/2005/8/layout/hierarchy4"/>
    <dgm:cxn modelId="{817BD6DB-A735-4B6C-99FB-1D36EC38779C}" type="presParOf" srcId="{90BF78CB-168B-3649-8C61-7E94C0FF9CC8}" destId="{62E1F046-CA04-874F-AE37-8847C6532CCA}" srcOrd="0" destOrd="0" presId="urn:microsoft.com/office/officeart/2005/8/layout/hierarchy4"/>
    <dgm:cxn modelId="{64959432-23B5-4B30-808A-B6368A595527}" type="presParOf" srcId="{90BF78CB-168B-3649-8C61-7E94C0FF9CC8}" destId="{BC50AC14-15C1-834A-B450-ABB186803084}" srcOrd="1" destOrd="0" presId="urn:microsoft.com/office/officeart/2005/8/layout/hierarchy4"/>
    <dgm:cxn modelId="{43C86ECB-E6A6-4D47-8A03-F69F6E7CD6D1}" type="presParOf" srcId="{33B71FB8-838A-274B-8CC0-5E53DC0E887D}" destId="{13EC9E77-3951-F34F-B437-129A8C0E5B8F}" srcOrd="1" destOrd="0" presId="urn:microsoft.com/office/officeart/2005/8/layout/hierarchy4"/>
    <dgm:cxn modelId="{71C59852-1401-4766-A997-DDFC89A5BB98}" type="presParOf" srcId="{33B71FB8-838A-274B-8CC0-5E53DC0E887D}" destId="{9D965127-84DE-3949-8E73-9F435ED6F13E}" srcOrd="2" destOrd="0" presId="urn:microsoft.com/office/officeart/2005/8/layout/hierarchy4"/>
    <dgm:cxn modelId="{4721F827-6DA4-438D-9698-44AE64AB09B8}" type="presParOf" srcId="{9D965127-84DE-3949-8E73-9F435ED6F13E}" destId="{A102F48E-18BC-C74E-80EC-D85EEB61758C}" srcOrd="0" destOrd="0" presId="urn:microsoft.com/office/officeart/2005/8/layout/hierarchy4"/>
    <dgm:cxn modelId="{58D47C57-6284-4309-8E30-405D34EBDED6}" type="presParOf" srcId="{9D965127-84DE-3949-8E73-9F435ED6F13E}" destId="{97991A9C-564E-3941-BEC6-6E6DE7302564}" srcOrd="1" destOrd="0" presId="urn:microsoft.com/office/officeart/2005/8/layout/hierarchy4"/>
    <dgm:cxn modelId="{DCC8F578-AB11-423E-B06A-72AEF065E54D}" type="presParOf" srcId="{33B71FB8-838A-274B-8CC0-5E53DC0E887D}" destId="{B8489983-F742-FE46-AD41-C973D80987A8}" srcOrd="3" destOrd="0" presId="urn:microsoft.com/office/officeart/2005/8/layout/hierarchy4"/>
    <dgm:cxn modelId="{11845CE2-3A8D-452D-B4B9-CF6FAA6BB008}" type="presParOf" srcId="{33B71FB8-838A-274B-8CC0-5E53DC0E887D}" destId="{CAA298BC-2B77-3149-8368-D99B009E7EBA}" srcOrd="4" destOrd="0" presId="urn:microsoft.com/office/officeart/2005/8/layout/hierarchy4"/>
    <dgm:cxn modelId="{367B6B0C-B8CF-4442-AD29-3683C86259AB}" type="presParOf" srcId="{CAA298BC-2B77-3149-8368-D99B009E7EBA}" destId="{081253CA-BABC-5A4C-B404-9CD574C08BF8}" srcOrd="0" destOrd="0" presId="urn:microsoft.com/office/officeart/2005/8/layout/hierarchy4"/>
    <dgm:cxn modelId="{E8F6EEA5-6594-41F6-BC09-32023C98BC35}" type="presParOf" srcId="{CAA298BC-2B77-3149-8368-D99B009E7EBA}" destId="{7BB21DD5-BE5A-0D41-A402-71EF483FDBC8}"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416EEA-A5E9-3546-ABFA-BB161475C8E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7FFEF09D-D8C2-564F-994B-B99E756F4291}">
      <dgm:prSet custT="1"/>
      <dgm:spPr/>
      <dgm:t>
        <a:bodyPr/>
        <a:lstStyle/>
        <a:p>
          <a:pPr rtl="0"/>
          <a:r>
            <a:rPr lang="en-US" sz="2300" dirty="0" smtClean="0">
              <a:solidFill>
                <a:srgbClr val="000000"/>
              </a:solidFill>
              <a:latin typeface="Cambria"/>
              <a:cs typeface="Cambria"/>
            </a:rPr>
            <a:t>This </a:t>
          </a:r>
          <a:r>
            <a:rPr lang="en-US" sz="2300" dirty="0" smtClean="0">
              <a:solidFill>
                <a:srgbClr val="000000"/>
              </a:solidFill>
              <a:latin typeface="Cambria"/>
              <a:cs typeface="Cambria"/>
            </a:rPr>
            <a:t>Cover </a:t>
          </a:r>
          <a:r>
            <a:rPr lang="en-US" sz="2300" dirty="0" smtClean="0">
              <a:solidFill>
                <a:srgbClr val="000000"/>
              </a:solidFill>
              <a:latin typeface="Cambria"/>
              <a:cs typeface="Cambria"/>
            </a:rPr>
            <a:t>contains </a:t>
          </a:r>
          <a:endParaRPr lang="en-US" sz="2300" dirty="0">
            <a:solidFill>
              <a:srgbClr val="000000"/>
            </a:solidFill>
            <a:latin typeface="Cambria"/>
            <a:cs typeface="Cambria"/>
          </a:endParaRPr>
        </a:p>
      </dgm:t>
    </dgm:pt>
    <dgm:pt modelId="{67285440-A71C-B643-94E4-1896E7857FF9}" type="parTrans" cxnId="{D9213126-7707-4444-A518-D82B87A03EF7}">
      <dgm:prSet/>
      <dgm:spPr/>
      <dgm:t>
        <a:bodyPr/>
        <a:lstStyle/>
        <a:p>
          <a:endParaRPr lang="en-US" sz="2300">
            <a:solidFill>
              <a:srgbClr val="000000"/>
            </a:solidFill>
            <a:latin typeface="Cambria"/>
            <a:cs typeface="Cambria"/>
          </a:endParaRPr>
        </a:p>
      </dgm:t>
    </dgm:pt>
    <dgm:pt modelId="{CB278663-ED7D-D54C-A3C2-1E8D4C7C4162}" type="sibTrans" cxnId="{D9213126-7707-4444-A518-D82B87A03EF7}">
      <dgm:prSet/>
      <dgm:spPr/>
      <dgm:t>
        <a:bodyPr/>
        <a:lstStyle/>
        <a:p>
          <a:endParaRPr lang="en-US" sz="2300">
            <a:solidFill>
              <a:srgbClr val="000000"/>
            </a:solidFill>
            <a:latin typeface="Cambria"/>
            <a:cs typeface="Cambria"/>
          </a:endParaRPr>
        </a:p>
      </dgm:t>
    </dgm:pt>
    <dgm:pt modelId="{0D64EFBD-EA4E-6144-B378-69F0F9E2378B}">
      <dgm:prSet custT="1"/>
      <dgm:spPr/>
      <dgm:t>
        <a:bodyPr/>
        <a:lstStyle/>
        <a:p>
          <a:pPr rtl="0"/>
          <a:r>
            <a:rPr lang="en-US" sz="2300" dirty="0" smtClean="0">
              <a:solidFill>
                <a:srgbClr val="000000"/>
              </a:solidFill>
              <a:latin typeface="Cambria"/>
              <a:cs typeface="Cambria"/>
            </a:rPr>
            <a:t>The account of votes recorded and paper seal account </a:t>
          </a:r>
          <a:endParaRPr lang="en-US" sz="2300" dirty="0">
            <a:solidFill>
              <a:srgbClr val="000000"/>
            </a:solidFill>
            <a:latin typeface="Cambria"/>
            <a:cs typeface="Cambria"/>
          </a:endParaRPr>
        </a:p>
      </dgm:t>
    </dgm:pt>
    <dgm:pt modelId="{364DDA91-43F3-0548-A5DF-4309CA3196DD}" type="parTrans" cxnId="{8B1FAFAB-499F-0A49-8590-A4B8C4D16620}">
      <dgm:prSet/>
      <dgm:spPr/>
      <dgm:t>
        <a:bodyPr/>
        <a:lstStyle/>
        <a:p>
          <a:endParaRPr lang="en-US" sz="2300">
            <a:solidFill>
              <a:srgbClr val="000000"/>
            </a:solidFill>
            <a:latin typeface="Cambria"/>
            <a:cs typeface="Cambria"/>
          </a:endParaRPr>
        </a:p>
      </dgm:t>
    </dgm:pt>
    <dgm:pt modelId="{34BD70CC-ED62-F847-922C-84F644EEBFF2}" type="sibTrans" cxnId="{8B1FAFAB-499F-0A49-8590-A4B8C4D16620}">
      <dgm:prSet/>
      <dgm:spPr/>
      <dgm:t>
        <a:bodyPr/>
        <a:lstStyle/>
        <a:p>
          <a:endParaRPr lang="en-US" sz="2300">
            <a:solidFill>
              <a:srgbClr val="000000"/>
            </a:solidFill>
            <a:latin typeface="Cambria"/>
            <a:cs typeface="Cambria"/>
          </a:endParaRPr>
        </a:p>
      </dgm:t>
    </dgm:pt>
    <dgm:pt modelId="{585CAAC8-D101-3D40-927A-E5FA6471470B}">
      <dgm:prSet custT="1"/>
      <dgm:spPr/>
      <dgm:t>
        <a:bodyPr/>
        <a:lstStyle/>
        <a:p>
          <a:pPr rtl="0"/>
          <a:r>
            <a:rPr lang="en-US" sz="2300" dirty="0" smtClean="0">
              <a:solidFill>
                <a:srgbClr val="000000"/>
              </a:solidFill>
              <a:latin typeface="Cambria"/>
              <a:cs typeface="Cambria"/>
            </a:rPr>
            <a:t>The declarations by the Presiding Officer</a:t>
          </a:r>
          <a:endParaRPr lang="en-US" sz="2300" dirty="0">
            <a:solidFill>
              <a:srgbClr val="000000"/>
            </a:solidFill>
            <a:latin typeface="Cambria"/>
            <a:cs typeface="Cambria"/>
          </a:endParaRPr>
        </a:p>
      </dgm:t>
    </dgm:pt>
    <dgm:pt modelId="{122A85EB-05C3-DD43-978E-FF5749ACF96F}" type="parTrans" cxnId="{A6249D67-A508-4B4D-8881-7DA4533A7717}">
      <dgm:prSet/>
      <dgm:spPr/>
      <dgm:t>
        <a:bodyPr/>
        <a:lstStyle/>
        <a:p>
          <a:endParaRPr lang="en-US" sz="2300">
            <a:solidFill>
              <a:srgbClr val="000000"/>
            </a:solidFill>
            <a:latin typeface="Cambria"/>
            <a:cs typeface="Cambria"/>
          </a:endParaRPr>
        </a:p>
      </dgm:t>
    </dgm:pt>
    <dgm:pt modelId="{FB725C9E-339C-3040-9FF5-9CE39689FA53}" type="sibTrans" cxnId="{A6249D67-A508-4B4D-8881-7DA4533A7717}">
      <dgm:prSet/>
      <dgm:spPr/>
      <dgm:t>
        <a:bodyPr/>
        <a:lstStyle/>
        <a:p>
          <a:endParaRPr lang="en-US" sz="2300">
            <a:solidFill>
              <a:srgbClr val="000000"/>
            </a:solidFill>
            <a:latin typeface="Cambria"/>
            <a:cs typeface="Cambria"/>
          </a:endParaRPr>
        </a:p>
      </dgm:t>
    </dgm:pt>
    <dgm:pt modelId="{5FCB0367-B5D9-6E40-89FB-1E4FFA54EE0A}">
      <dgm:prSet custT="1"/>
      <dgm:spPr/>
      <dgm:t>
        <a:bodyPr/>
        <a:lstStyle/>
        <a:p>
          <a:pPr rtl="0"/>
          <a:r>
            <a:rPr lang="en-US" sz="2300" dirty="0" smtClean="0">
              <a:solidFill>
                <a:srgbClr val="000000"/>
              </a:solidFill>
              <a:latin typeface="Cambria"/>
              <a:cs typeface="Cambria"/>
            </a:rPr>
            <a:t>The Presiding Officer's Diary</a:t>
          </a:r>
          <a:endParaRPr lang="en-US" sz="2300" dirty="0">
            <a:solidFill>
              <a:srgbClr val="000000"/>
            </a:solidFill>
            <a:latin typeface="Cambria"/>
            <a:cs typeface="Cambria"/>
          </a:endParaRPr>
        </a:p>
      </dgm:t>
    </dgm:pt>
    <dgm:pt modelId="{A2076424-0F70-7048-BD9B-9ACBFE75E8B5}" type="parTrans" cxnId="{B25F311D-2249-4543-A7D8-B3028733E445}">
      <dgm:prSet/>
      <dgm:spPr/>
      <dgm:t>
        <a:bodyPr/>
        <a:lstStyle/>
        <a:p>
          <a:endParaRPr lang="en-US" sz="2300">
            <a:solidFill>
              <a:srgbClr val="000000"/>
            </a:solidFill>
            <a:latin typeface="Cambria"/>
            <a:cs typeface="Cambria"/>
          </a:endParaRPr>
        </a:p>
      </dgm:t>
    </dgm:pt>
    <dgm:pt modelId="{AD84FFEB-11A1-E24A-AA7B-36792F901FFE}" type="sibTrans" cxnId="{B25F311D-2249-4543-A7D8-B3028733E445}">
      <dgm:prSet/>
      <dgm:spPr/>
      <dgm:t>
        <a:bodyPr/>
        <a:lstStyle/>
        <a:p>
          <a:endParaRPr lang="en-US" sz="2300">
            <a:solidFill>
              <a:srgbClr val="000000"/>
            </a:solidFill>
            <a:latin typeface="Cambria"/>
            <a:cs typeface="Cambria"/>
          </a:endParaRPr>
        </a:p>
      </dgm:t>
    </dgm:pt>
    <dgm:pt modelId="{9CD4FB09-0A9D-5548-8CF2-54D1D64E2418}">
      <dgm:prSet custT="1"/>
      <dgm:spPr/>
      <dgm:t>
        <a:bodyPr/>
        <a:lstStyle/>
        <a:p>
          <a:pPr rtl="0"/>
          <a:r>
            <a:rPr lang="en-US" sz="2300" dirty="0" smtClean="0">
              <a:solidFill>
                <a:srgbClr val="000000"/>
              </a:solidFill>
              <a:latin typeface="Cambria"/>
              <a:cs typeface="Cambria"/>
            </a:rPr>
            <a:t>Visit Sheet and the 16-Point Observer’s </a:t>
          </a:r>
          <a:endParaRPr lang="en-US" sz="2300" dirty="0">
            <a:solidFill>
              <a:srgbClr val="000000"/>
            </a:solidFill>
            <a:latin typeface="Cambria"/>
            <a:cs typeface="Cambria"/>
          </a:endParaRPr>
        </a:p>
      </dgm:t>
    </dgm:pt>
    <dgm:pt modelId="{F2EF3F54-CA47-1A49-A8EA-EC134A58ADB8}" type="parTrans" cxnId="{8F594263-E494-DF4D-9239-BA6E752EFA38}">
      <dgm:prSet/>
      <dgm:spPr/>
      <dgm:t>
        <a:bodyPr/>
        <a:lstStyle/>
        <a:p>
          <a:endParaRPr lang="en-US" sz="2300">
            <a:solidFill>
              <a:srgbClr val="000000"/>
            </a:solidFill>
            <a:latin typeface="Cambria"/>
            <a:cs typeface="Cambria"/>
          </a:endParaRPr>
        </a:p>
      </dgm:t>
    </dgm:pt>
    <dgm:pt modelId="{84C94CA3-230A-3748-8F7E-28899C88AD04}" type="sibTrans" cxnId="{8F594263-E494-DF4D-9239-BA6E752EFA38}">
      <dgm:prSet/>
      <dgm:spPr/>
      <dgm:t>
        <a:bodyPr/>
        <a:lstStyle/>
        <a:p>
          <a:endParaRPr lang="en-US" sz="2300">
            <a:solidFill>
              <a:srgbClr val="000000"/>
            </a:solidFill>
            <a:latin typeface="Cambria"/>
            <a:cs typeface="Cambria"/>
          </a:endParaRPr>
        </a:p>
      </dgm:t>
    </dgm:pt>
    <dgm:pt modelId="{CB22CA4F-8B5D-A548-80DD-86F4341EBC62}">
      <dgm:prSet custT="1"/>
      <dgm:spPr/>
      <dgm:t>
        <a:bodyPr/>
        <a:lstStyle/>
        <a:p>
          <a:pPr rtl="0"/>
          <a:r>
            <a:rPr lang="en-US" sz="2300" dirty="0" smtClean="0">
              <a:solidFill>
                <a:srgbClr val="000000"/>
              </a:solidFill>
              <a:latin typeface="Cambria"/>
              <a:cs typeface="Cambria"/>
            </a:rPr>
            <a:t>Report should be sent separately along with the voting machine to the receiving </a:t>
          </a:r>
          <a:r>
            <a:rPr lang="en-US" sz="2300" dirty="0" err="1" smtClean="0">
              <a:solidFill>
                <a:srgbClr val="000000"/>
              </a:solidFill>
              <a:latin typeface="Cambria"/>
              <a:cs typeface="Cambria"/>
            </a:rPr>
            <a:t>centre</a:t>
          </a:r>
          <a:endParaRPr lang="en-US" sz="2300" dirty="0">
            <a:solidFill>
              <a:srgbClr val="000000"/>
            </a:solidFill>
            <a:latin typeface="Cambria"/>
            <a:cs typeface="Cambria"/>
          </a:endParaRPr>
        </a:p>
      </dgm:t>
    </dgm:pt>
    <dgm:pt modelId="{E1B3836D-3F19-3446-8224-4985E3B0323A}" type="parTrans" cxnId="{736C20E9-0CA1-1649-AF58-C91A433F1192}">
      <dgm:prSet/>
      <dgm:spPr/>
      <dgm:t>
        <a:bodyPr/>
        <a:lstStyle/>
        <a:p>
          <a:endParaRPr lang="en-US" sz="2300">
            <a:solidFill>
              <a:srgbClr val="000000"/>
            </a:solidFill>
            <a:latin typeface="Cambria"/>
            <a:cs typeface="Cambria"/>
          </a:endParaRPr>
        </a:p>
      </dgm:t>
    </dgm:pt>
    <dgm:pt modelId="{505B23AB-68BE-9C41-A12E-D6A52F1FCF64}" type="sibTrans" cxnId="{736C20E9-0CA1-1649-AF58-C91A433F1192}">
      <dgm:prSet/>
      <dgm:spPr/>
      <dgm:t>
        <a:bodyPr/>
        <a:lstStyle/>
        <a:p>
          <a:endParaRPr lang="en-US" sz="2300">
            <a:solidFill>
              <a:srgbClr val="000000"/>
            </a:solidFill>
            <a:latin typeface="Cambria"/>
            <a:cs typeface="Cambria"/>
          </a:endParaRPr>
        </a:p>
      </dgm:t>
    </dgm:pt>
    <dgm:pt modelId="{0325CAB9-629C-254C-A181-E27891982EE4}" type="pres">
      <dgm:prSet presAssocID="{6B416EEA-A5E9-3546-ABFA-BB161475C8EC}" presName="Name0" presStyleCnt="0">
        <dgm:presLayoutVars>
          <dgm:chPref val="1"/>
          <dgm:dir/>
          <dgm:animOne val="branch"/>
          <dgm:animLvl val="lvl"/>
          <dgm:resizeHandles/>
        </dgm:presLayoutVars>
      </dgm:prSet>
      <dgm:spPr/>
      <dgm:t>
        <a:bodyPr/>
        <a:lstStyle/>
        <a:p>
          <a:endParaRPr lang="en-US"/>
        </a:p>
      </dgm:t>
    </dgm:pt>
    <dgm:pt modelId="{25F59CD6-21AC-D547-AA7A-40F518B81A77}" type="pres">
      <dgm:prSet presAssocID="{7FFEF09D-D8C2-564F-994B-B99E756F4291}" presName="vertOne" presStyleCnt="0"/>
      <dgm:spPr/>
    </dgm:pt>
    <dgm:pt modelId="{F9EEA77B-9D58-1C4E-AD22-8B7642B6DAE9}" type="pres">
      <dgm:prSet presAssocID="{7FFEF09D-D8C2-564F-994B-B99E756F4291}" presName="txOne" presStyleLbl="node0" presStyleIdx="0" presStyleCnt="2" custScaleY="44987">
        <dgm:presLayoutVars>
          <dgm:chPref val="3"/>
        </dgm:presLayoutVars>
      </dgm:prSet>
      <dgm:spPr/>
      <dgm:t>
        <a:bodyPr/>
        <a:lstStyle/>
        <a:p>
          <a:endParaRPr lang="en-US"/>
        </a:p>
      </dgm:t>
    </dgm:pt>
    <dgm:pt modelId="{FFEAE6ED-5E77-F040-8A75-5065A2225AE7}" type="pres">
      <dgm:prSet presAssocID="{7FFEF09D-D8C2-564F-994B-B99E756F4291}" presName="parTransOne" presStyleCnt="0"/>
      <dgm:spPr/>
    </dgm:pt>
    <dgm:pt modelId="{65FF95A5-90D5-DD45-822B-299783E6ED6E}" type="pres">
      <dgm:prSet presAssocID="{7FFEF09D-D8C2-564F-994B-B99E756F4291}" presName="horzOne" presStyleCnt="0"/>
      <dgm:spPr/>
    </dgm:pt>
    <dgm:pt modelId="{CFF5AA31-59D3-CD47-8FB1-FF3C3D2CF827}" type="pres">
      <dgm:prSet presAssocID="{0D64EFBD-EA4E-6144-B378-69F0F9E2378B}" presName="vertTwo" presStyleCnt="0"/>
      <dgm:spPr/>
    </dgm:pt>
    <dgm:pt modelId="{19E78B92-B5DA-2C4D-B08D-6D9B8D48D0B0}" type="pres">
      <dgm:prSet presAssocID="{0D64EFBD-EA4E-6144-B378-69F0F9E2378B}" presName="txTwo" presStyleLbl="node2" presStyleIdx="0" presStyleCnt="4">
        <dgm:presLayoutVars>
          <dgm:chPref val="3"/>
        </dgm:presLayoutVars>
      </dgm:prSet>
      <dgm:spPr/>
      <dgm:t>
        <a:bodyPr/>
        <a:lstStyle/>
        <a:p>
          <a:endParaRPr lang="en-US"/>
        </a:p>
      </dgm:t>
    </dgm:pt>
    <dgm:pt modelId="{09351DA2-DE10-BA49-B745-C2824151263D}" type="pres">
      <dgm:prSet presAssocID="{0D64EFBD-EA4E-6144-B378-69F0F9E2378B}" presName="horzTwo" presStyleCnt="0"/>
      <dgm:spPr/>
    </dgm:pt>
    <dgm:pt modelId="{36DC6549-4664-ED4E-9DDA-8FC8CAA3EE57}" type="pres">
      <dgm:prSet presAssocID="{34BD70CC-ED62-F847-922C-84F644EEBFF2}" presName="sibSpaceTwo" presStyleCnt="0"/>
      <dgm:spPr/>
    </dgm:pt>
    <dgm:pt modelId="{1D867FF7-F788-3444-BC29-AC30DD1BC15C}" type="pres">
      <dgm:prSet presAssocID="{585CAAC8-D101-3D40-927A-E5FA6471470B}" presName="vertTwo" presStyleCnt="0"/>
      <dgm:spPr/>
    </dgm:pt>
    <dgm:pt modelId="{6BFA292A-E0E5-8749-8E03-07DBF17A356D}" type="pres">
      <dgm:prSet presAssocID="{585CAAC8-D101-3D40-927A-E5FA6471470B}" presName="txTwo" presStyleLbl="node2" presStyleIdx="1" presStyleCnt="4">
        <dgm:presLayoutVars>
          <dgm:chPref val="3"/>
        </dgm:presLayoutVars>
      </dgm:prSet>
      <dgm:spPr/>
      <dgm:t>
        <a:bodyPr/>
        <a:lstStyle/>
        <a:p>
          <a:endParaRPr lang="en-US"/>
        </a:p>
      </dgm:t>
    </dgm:pt>
    <dgm:pt modelId="{85F28427-B8EA-C74D-96D9-7B44A7CBA32C}" type="pres">
      <dgm:prSet presAssocID="{585CAAC8-D101-3D40-927A-E5FA6471470B}" presName="horzTwo" presStyleCnt="0"/>
      <dgm:spPr/>
    </dgm:pt>
    <dgm:pt modelId="{A234C4A9-8457-DD4B-B44D-2F7F65BC65D1}" type="pres">
      <dgm:prSet presAssocID="{FB725C9E-339C-3040-9FF5-9CE39689FA53}" presName="sibSpaceTwo" presStyleCnt="0"/>
      <dgm:spPr/>
    </dgm:pt>
    <dgm:pt modelId="{8E6EB97D-FF7B-7749-A0D4-5B458EAC4868}" type="pres">
      <dgm:prSet presAssocID="{5FCB0367-B5D9-6E40-89FB-1E4FFA54EE0A}" presName="vertTwo" presStyleCnt="0"/>
      <dgm:spPr/>
    </dgm:pt>
    <dgm:pt modelId="{C2D13612-EDD8-484B-8245-B21A8FA032FA}" type="pres">
      <dgm:prSet presAssocID="{5FCB0367-B5D9-6E40-89FB-1E4FFA54EE0A}" presName="txTwo" presStyleLbl="node2" presStyleIdx="2" presStyleCnt="4">
        <dgm:presLayoutVars>
          <dgm:chPref val="3"/>
        </dgm:presLayoutVars>
      </dgm:prSet>
      <dgm:spPr/>
      <dgm:t>
        <a:bodyPr/>
        <a:lstStyle/>
        <a:p>
          <a:endParaRPr lang="en-US"/>
        </a:p>
      </dgm:t>
    </dgm:pt>
    <dgm:pt modelId="{14FBB8FC-4355-354C-998D-42F23B2C6512}" type="pres">
      <dgm:prSet presAssocID="{5FCB0367-B5D9-6E40-89FB-1E4FFA54EE0A}" presName="horzTwo" presStyleCnt="0"/>
      <dgm:spPr/>
    </dgm:pt>
    <dgm:pt modelId="{C0F4BDC9-25AD-D242-87B7-4A6221BE6324}" type="pres">
      <dgm:prSet presAssocID="{AD84FFEB-11A1-E24A-AA7B-36792F901FFE}" presName="sibSpaceTwo" presStyleCnt="0"/>
      <dgm:spPr/>
    </dgm:pt>
    <dgm:pt modelId="{BF5D62E3-0561-3D4B-BE21-AA92CABD3F2B}" type="pres">
      <dgm:prSet presAssocID="{9CD4FB09-0A9D-5548-8CF2-54D1D64E2418}" presName="vertTwo" presStyleCnt="0"/>
      <dgm:spPr/>
    </dgm:pt>
    <dgm:pt modelId="{DE6CC759-7C83-0C46-942D-9D6233F901F2}" type="pres">
      <dgm:prSet presAssocID="{9CD4FB09-0A9D-5548-8CF2-54D1D64E2418}" presName="txTwo" presStyleLbl="node2" presStyleIdx="3" presStyleCnt="4">
        <dgm:presLayoutVars>
          <dgm:chPref val="3"/>
        </dgm:presLayoutVars>
      </dgm:prSet>
      <dgm:spPr/>
      <dgm:t>
        <a:bodyPr/>
        <a:lstStyle/>
        <a:p>
          <a:endParaRPr lang="en-US"/>
        </a:p>
      </dgm:t>
    </dgm:pt>
    <dgm:pt modelId="{CE9DA41D-D497-6C4E-B84B-F7306E068A83}" type="pres">
      <dgm:prSet presAssocID="{9CD4FB09-0A9D-5548-8CF2-54D1D64E2418}" presName="horzTwo" presStyleCnt="0"/>
      <dgm:spPr/>
    </dgm:pt>
    <dgm:pt modelId="{5E736471-1018-EC4C-B3CC-E0DA7275D04D}" type="pres">
      <dgm:prSet presAssocID="{CB278663-ED7D-D54C-A3C2-1E8D4C7C4162}" presName="sibSpaceOne" presStyleCnt="0"/>
      <dgm:spPr/>
    </dgm:pt>
    <dgm:pt modelId="{6652C72B-7020-9943-9ACD-B6F860F2427C}" type="pres">
      <dgm:prSet presAssocID="{CB22CA4F-8B5D-A548-80DD-86F4341EBC62}" presName="vertOne" presStyleCnt="0"/>
      <dgm:spPr/>
    </dgm:pt>
    <dgm:pt modelId="{221AFE1A-AC46-DC43-AEE4-40BDD17D609D}" type="pres">
      <dgm:prSet presAssocID="{CB22CA4F-8B5D-A548-80DD-86F4341EBC62}" presName="txOne" presStyleLbl="node0" presStyleIdx="1" presStyleCnt="2" custScaleX="136563">
        <dgm:presLayoutVars>
          <dgm:chPref val="3"/>
        </dgm:presLayoutVars>
      </dgm:prSet>
      <dgm:spPr/>
      <dgm:t>
        <a:bodyPr/>
        <a:lstStyle/>
        <a:p>
          <a:endParaRPr lang="en-US"/>
        </a:p>
      </dgm:t>
    </dgm:pt>
    <dgm:pt modelId="{CB7DA8E3-3154-AA4D-8AA7-E893812F7EB2}" type="pres">
      <dgm:prSet presAssocID="{CB22CA4F-8B5D-A548-80DD-86F4341EBC62}" presName="horzOne" presStyleCnt="0"/>
      <dgm:spPr/>
    </dgm:pt>
  </dgm:ptLst>
  <dgm:cxnLst>
    <dgm:cxn modelId="{D9213126-7707-4444-A518-D82B87A03EF7}" srcId="{6B416EEA-A5E9-3546-ABFA-BB161475C8EC}" destId="{7FFEF09D-D8C2-564F-994B-B99E756F4291}" srcOrd="0" destOrd="0" parTransId="{67285440-A71C-B643-94E4-1896E7857FF9}" sibTransId="{CB278663-ED7D-D54C-A3C2-1E8D4C7C4162}"/>
    <dgm:cxn modelId="{8F594263-E494-DF4D-9239-BA6E752EFA38}" srcId="{7FFEF09D-D8C2-564F-994B-B99E756F4291}" destId="{9CD4FB09-0A9D-5548-8CF2-54D1D64E2418}" srcOrd="3" destOrd="0" parTransId="{F2EF3F54-CA47-1A49-A8EA-EC134A58ADB8}" sibTransId="{84C94CA3-230A-3748-8F7E-28899C88AD04}"/>
    <dgm:cxn modelId="{A6249D67-A508-4B4D-8881-7DA4533A7717}" srcId="{7FFEF09D-D8C2-564F-994B-B99E756F4291}" destId="{585CAAC8-D101-3D40-927A-E5FA6471470B}" srcOrd="1" destOrd="0" parTransId="{122A85EB-05C3-DD43-978E-FF5749ACF96F}" sibTransId="{FB725C9E-339C-3040-9FF5-9CE39689FA53}"/>
    <dgm:cxn modelId="{21A4C753-E98A-48EB-A98F-BEBF8BE20AE7}" type="presOf" srcId="{9CD4FB09-0A9D-5548-8CF2-54D1D64E2418}" destId="{DE6CC759-7C83-0C46-942D-9D6233F901F2}" srcOrd="0" destOrd="0" presId="urn:microsoft.com/office/officeart/2005/8/layout/hierarchy4"/>
    <dgm:cxn modelId="{01AE6C13-6893-4A34-BE76-098E681D418A}" type="presOf" srcId="{5FCB0367-B5D9-6E40-89FB-1E4FFA54EE0A}" destId="{C2D13612-EDD8-484B-8245-B21A8FA032FA}" srcOrd="0" destOrd="0" presId="urn:microsoft.com/office/officeart/2005/8/layout/hierarchy4"/>
    <dgm:cxn modelId="{9ADA7A7C-C83E-4383-9439-343587E12AFB}" type="presOf" srcId="{585CAAC8-D101-3D40-927A-E5FA6471470B}" destId="{6BFA292A-E0E5-8749-8E03-07DBF17A356D}" srcOrd="0" destOrd="0" presId="urn:microsoft.com/office/officeart/2005/8/layout/hierarchy4"/>
    <dgm:cxn modelId="{8B1FAFAB-499F-0A49-8590-A4B8C4D16620}" srcId="{7FFEF09D-D8C2-564F-994B-B99E756F4291}" destId="{0D64EFBD-EA4E-6144-B378-69F0F9E2378B}" srcOrd="0" destOrd="0" parTransId="{364DDA91-43F3-0548-A5DF-4309CA3196DD}" sibTransId="{34BD70CC-ED62-F847-922C-84F644EEBFF2}"/>
    <dgm:cxn modelId="{A899FAA6-F317-412A-92DA-A9A1FA5E27C6}" type="presOf" srcId="{CB22CA4F-8B5D-A548-80DD-86F4341EBC62}" destId="{221AFE1A-AC46-DC43-AEE4-40BDD17D609D}" srcOrd="0" destOrd="0" presId="urn:microsoft.com/office/officeart/2005/8/layout/hierarchy4"/>
    <dgm:cxn modelId="{736C20E9-0CA1-1649-AF58-C91A433F1192}" srcId="{6B416EEA-A5E9-3546-ABFA-BB161475C8EC}" destId="{CB22CA4F-8B5D-A548-80DD-86F4341EBC62}" srcOrd="1" destOrd="0" parTransId="{E1B3836D-3F19-3446-8224-4985E3B0323A}" sibTransId="{505B23AB-68BE-9C41-A12E-D6A52F1FCF64}"/>
    <dgm:cxn modelId="{B25F311D-2249-4543-A7D8-B3028733E445}" srcId="{7FFEF09D-D8C2-564F-994B-B99E756F4291}" destId="{5FCB0367-B5D9-6E40-89FB-1E4FFA54EE0A}" srcOrd="2" destOrd="0" parTransId="{A2076424-0F70-7048-BD9B-9ACBFE75E8B5}" sibTransId="{AD84FFEB-11A1-E24A-AA7B-36792F901FFE}"/>
    <dgm:cxn modelId="{4F2675EE-13FC-45C8-97D0-4FBDF9E81AC5}" type="presOf" srcId="{0D64EFBD-EA4E-6144-B378-69F0F9E2378B}" destId="{19E78B92-B5DA-2C4D-B08D-6D9B8D48D0B0}" srcOrd="0" destOrd="0" presId="urn:microsoft.com/office/officeart/2005/8/layout/hierarchy4"/>
    <dgm:cxn modelId="{38499780-1AC6-4345-AE3B-381CAF7F2AAC}" type="presOf" srcId="{7FFEF09D-D8C2-564F-994B-B99E756F4291}" destId="{F9EEA77B-9D58-1C4E-AD22-8B7642B6DAE9}" srcOrd="0" destOrd="0" presId="urn:microsoft.com/office/officeart/2005/8/layout/hierarchy4"/>
    <dgm:cxn modelId="{1E5BE01B-2397-4F8C-AAE8-15C93159D991}" type="presOf" srcId="{6B416EEA-A5E9-3546-ABFA-BB161475C8EC}" destId="{0325CAB9-629C-254C-A181-E27891982EE4}" srcOrd="0" destOrd="0" presId="urn:microsoft.com/office/officeart/2005/8/layout/hierarchy4"/>
    <dgm:cxn modelId="{103B0B20-8515-4B59-B8FA-86F2A896F117}" type="presParOf" srcId="{0325CAB9-629C-254C-A181-E27891982EE4}" destId="{25F59CD6-21AC-D547-AA7A-40F518B81A77}" srcOrd="0" destOrd="0" presId="urn:microsoft.com/office/officeart/2005/8/layout/hierarchy4"/>
    <dgm:cxn modelId="{A890F99C-9475-4EDC-B7AA-F3C26A289280}" type="presParOf" srcId="{25F59CD6-21AC-D547-AA7A-40F518B81A77}" destId="{F9EEA77B-9D58-1C4E-AD22-8B7642B6DAE9}" srcOrd="0" destOrd="0" presId="urn:microsoft.com/office/officeart/2005/8/layout/hierarchy4"/>
    <dgm:cxn modelId="{41496BBB-3745-4283-A5BC-0F1C331C8631}" type="presParOf" srcId="{25F59CD6-21AC-D547-AA7A-40F518B81A77}" destId="{FFEAE6ED-5E77-F040-8A75-5065A2225AE7}" srcOrd="1" destOrd="0" presId="urn:microsoft.com/office/officeart/2005/8/layout/hierarchy4"/>
    <dgm:cxn modelId="{C32694A7-BF38-4FF5-BD50-7B35C4BE30CE}" type="presParOf" srcId="{25F59CD6-21AC-D547-AA7A-40F518B81A77}" destId="{65FF95A5-90D5-DD45-822B-299783E6ED6E}" srcOrd="2" destOrd="0" presId="urn:microsoft.com/office/officeart/2005/8/layout/hierarchy4"/>
    <dgm:cxn modelId="{4A48430B-F434-40DF-A23F-5A9C843FDF43}" type="presParOf" srcId="{65FF95A5-90D5-DD45-822B-299783E6ED6E}" destId="{CFF5AA31-59D3-CD47-8FB1-FF3C3D2CF827}" srcOrd="0" destOrd="0" presId="urn:microsoft.com/office/officeart/2005/8/layout/hierarchy4"/>
    <dgm:cxn modelId="{803B1E3C-E565-491E-B93D-477491546E2E}" type="presParOf" srcId="{CFF5AA31-59D3-CD47-8FB1-FF3C3D2CF827}" destId="{19E78B92-B5DA-2C4D-B08D-6D9B8D48D0B0}" srcOrd="0" destOrd="0" presId="urn:microsoft.com/office/officeart/2005/8/layout/hierarchy4"/>
    <dgm:cxn modelId="{0085A8B2-8F48-489A-AE73-3979F57C4EEE}" type="presParOf" srcId="{CFF5AA31-59D3-CD47-8FB1-FF3C3D2CF827}" destId="{09351DA2-DE10-BA49-B745-C2824151263D}" srcOrd="1" destOrd="0" presId="urn:microsoft.com/office/officeart/2005/8/layout/hierarchy4"/>
    <dgm:cxn modelId="{5DC7DBEF-FDF2-40BF-9264-3CCE943889B5}" type="presParOf" srcId="{65FF95A5-90D5-DD45-822B-299783E6ED6E}" destId="{36DC6549-4664-ED4E-9DDA-8FC8CAA3EE57}" srcOrd="1" destOrd="0" presId="urn:microsoft.com/office/officeart/2005/8/layout/hierarchy4"/>
    <dgm:cxn modelId="{33CCA435-135F-497D-A53C-364FB0340E6A}" type="presParOf" srcId="{65FF95A5-90D5-DD45-822B-299783E6ED6E}" destId="{1D867FF7-F788-3444-BC29-AC30DD1BC15C}" srcOrd="2" destOrd="0" presId="urn:microsoft.com/office/officeart/2005/8/layout/hierarchy4"/>
    <dgm:cxn modelId="{379C8521-F38C-4A64-ABF5-F2A42BE28029}" type="presParOf" srcId="{1D867FF7-F788-3444-BC29-AC30DD1BC15C}" destId="{6BFA292A-E0E5-8749-8E03-07DBF17A356D}" srcOrd="0" destOrd="0" presId="urn:microsoft.com/office/officeart/2005/8/layout/hierarchy4"/>
    <dgm:cxn modelId="{3564915F-F165-4C83-AB05-3CE1E3E8790F}" type="presParOf" srcId="{1D867FF7-F788-3444-BC29-AC30DD1BC15C}" destId="{85F28427-B8EA-C74D-96D9-7B44A7CBA32C}" srcOrd="1" destOrd="0" presId="urn:microsoft.com/office/officeart/2005/8/layout/hierarchy4"/>
    <dgm:cxn modelId="{75830110-E3CA-4CE8-A7FD-C419B92890C4}" type="presParOf" srcId="{65FF95A5-90D5-DD45-822B-299783E6ED6E}" destId="{A234C4A9-8457-DD4B-B44D-2F7F65BC65D1}" srcOrd="3" destOrd="0" presId="urn:microsoft.com/office/officeart/2005/8/layout/hierarchy4"/>
    <dgm:cxn modelId="{8FAE0A09-17BE-4F3E-B5E2-40A27E7D7A38}" type="presParOf" srcId="{65FF95A5-90D5-DD45-822B-299783E6ED6E}" destId="{8E6EB97D-FF7B-7749-A0D4-5B458EAC4868}" srcOrd="4" destOrd="0" presId="urn:microsoft.com/office/officeart/2005/8/layout/hierarchy4"/>
    <dgm:cxn modelId="{8DF26488-351D-4FC6-80DF-ADD719E4D364}" type="presParOf" srcId="{8E6EB97D-FF7B-7749-A0D4-5B458EAC4868}" destId="{C2D13612-EDD8-484B-8245-B21A8FA032FA}" srcOrd="0" destOrd="0" presId="urn:microsoft.com/office/officeart/2005/8/layout/hierarchy4"/>
    <dgm:cxn modelId="{8801FE3D-D133-4496-9BFE-A50A85FB204D}" type="presParOf" srcId="{8E6EB97D-FF7B-7749-A0D4-5B458EAC4868}" destId="{14FBB8FC-4355-354C-998D-42F23B2C6512}" srcOrd="1" destOrd="0" presId="urn:microsoft.com/office/officeart/2005/8/layout/hierarchy4"/>
    <dgm:cxn modelId="{F3577E1D-3A2A-4A35-B28F-EAF8DA573EBA}" type="presParOf" srcId="{65FF95A5-90D5-DD45-822B-299783E6ED6E}" destId="{C0F4BDC9-25AD-D242-87B7-4A6221BE6324}" srcOrd="5" destOrd="0" presId="urn:microsoft.com/office/officeart/2005/8/layout/hierarchy4"/>
    <dgm:cxn modelId="{493A6C25-5FDA-4A76-B72B-56797416B315}" type="presParOf" srcId="{65FF95A5-90D5-DD45-822B-299783E6ED6E}" destId="{BF5D62E3-0561-3D4B-BE21-AA92CABD3F2B}" srcOrd="6" destOrd="0" presId="urn:microsoft.com/office/officeart/2005/8/layout/hierarchy4"/>
    <dgm:cxn modelId="{AAEB5C18-A590-41AA-9111-2650EDD3E2C9}" type="presParOf" srcId="{BF5D62E3-0561-3D4B-BE21-AA92CABD3F2B}" destId="{DE6CC759-7C83-0C46-942D-9D6233F901F2}" srcOrd="0" destOrd="0" presId="urn:microsoft.com/office/officeart/2005/8/layout/hierarchy4"/>
    <dgm:cxn modelId="{01D3DA59-4A4C-43E2-9982-3CF24BDBB295}" type="presParOf" srcId="{BF5D62E3-0561-3D4B-BE21-AA92CABD3F2B}" destId="{CE9DA41D-D497-6C4E-B84B-F7306E068A83}" srcOrd="1" destOrd="0" presId="urn:microsoft.com/office/officeart/2005/8/layout/hierarchy4"/>
    <dgm:cxn modelId="{0B74878C-E3F3-4C62-BEFE-71984E9DEF92}" type="presParOf" srcId="{0325CAB9-629C-254C-A181-E27891982EE4}" destId="{5E736471-1018-EC4C-B3CC-E0DA7275D04D}" srcOrd="1" destOrd="0" presId="urn:microsoft.com/office/officeart/2005/8/layout/hierarchy4"/>
    <dgm:cxn modelId="{688D1B82-F544-4939-9E4E-BD1F82466417}" type="presParOf" srcId="{0325CAB9-629C-254C-A181-E27891982EE4}" destId="{6652C72B-7020-9943-9ACD-B6F860F2427C}" srcOrd="2" destOrd="0" presId="urn:microsoft.com/office/officeart/2005/8/layout/hierarchy4"/>
    <dgm:cxn modelId="{9B1C54D8-C6E9-4ACC-B731-1487A07F3EF5}" type="presParOf" srcId="{6652C72B-7020-9943-9ACD-B6F860F2427C}" destId="{221AFE1A-AC46-DC43-AEE4-40BDD17D609D}" srcOrd="0" destOrd="0" presId="urn:microsoft.com/office/officeart/2005/8/layout/hierarchy4"/>
    <dgm:cxn modelId="{BA594B30-D285-49FD-AD01-EC0828583F50}" type="presParOf" srcId="{6652C72B-7020-9943-9ACD-B6F860F2427C}" destId="{CB7DA8E3-3154-AA4D-8AA7-E893812F7EB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113092-1924-C34A-8406-80EE76052A12}" type="doc">
      <dgm:prSet loTypeId="urn:microsoft.com/office/officeart/2005/8/layout/hierarchy4" loCatId="" qsTypeId="urn:microsoft.com/office/officeart/2005/8/quickstyle/simple1" qsCatId="simple" csTypeId="urn:microsoft.com/office/officeart/2005/8/colors/accent1_4" csCatId="accent1" phldr="1"/>
      <dgm:spPr/>
      <dgm:t>
        <a:bodyPr/>
        <a:lstStyle/>
        <a:p>
          <a:endParaRPr lang="en-US"/>
        </a:p>
      </dgm:t>
    </dgm:pt>
    <dgm:pt modelId="{66E7F6F3-ACE3-EB42-BB4E-3696E4685254}">
      <dgm:prSet custT="1"/>
      <dgm:spPr/>
      <dgm:t>
        <a:bodyPr/>
        <a:lstStyle/>
        <a:p>
          <a:pPr rtl="0"/>
          <a:r>
            <a:rPr lang="en-US" sz="2000" dirty="0" smtClean="0">
              <a:solidFill>
                <a:srgbClr val="000000"/>
              </a:solidFill>
              <a:latin typeface="Cambria"/>
              <a:cs typeface="Cambria"/>
            </a:rPr>
            <a:t>The first packet should contain the sealed covers mentioned below and should be super scribed as "STATUTORY COVERS": </a:t>
          </a:r>
          <a:endParaRPr lang="en-US" sz="2000" dirty="0">
            <a:solidFill>
              <a:srgbClr val="000000"/>
            </a:solidFill>
            <a:latin typeface="Cambria"/>
            <a:cs typeface="Cambria"/>
          </a:endParaRPr>
        </a:p>
      </dgm:t>
    </dgm:pt>
    <dgm:pt modelId="{BE8C7021-5A81-7A4B-8D95-1AE94D8AA437}" type="parTrans" cxnId="{3B45AE4F-B36A-1447-96F4-18283298F78F}">
      <dgm:prSet/>
      <dgm:spPr/>
      <dgm:t>
        <a:bodyPr/>
        <a:lstStyle/>
        <a:p>
          <a:endParaRPr lang="en-US" sz="2000">
            <a:solidFill>
              <a:srgbClr val="000000"/>
            </a:solidFill>
            <a:latin typeface="Cambria"/>
            <a:cs typeface="Cambria"/>
          </a:endParaRPr>
        </a:p>
      </dgm:t>
    </dgm:pt>
    <dgm:pt modelId="{FF6BAC87-3FAF-5E43-9100-726896671550}" type="sibTrans" cxnId="{3B45AE4F-B36A-1447-96F4-18283298F78F}">
      <dgm:prSet/>
      <dgm:spPr/>
      <dgm:t>
        <a:bodyPr/>
        <a:lstStyle/>
        <a:p>
          <a:endParaRPr lang="en-US" sz="2000">
            <a:solidFill>
              <a:srgbClr val="000000"/>
            </a:solidFill>
            <a:latin typeface="Cambria"/>
            <a:cs typeface="Cambria"/>
          </a:endParaRPr>
        </a:p>
      </dgm:t>
    </dgm:pt>
    <dgm:pt modelId="{480FFC3E-BAB2-7741-871D-E0850D7F9FFB}">
      <dgm:prSet custT="1"/>
      <dgm:spPr/>
      <dgm:t>
        <a:bodyPr/>
        <a:lstStyle/>
        <a:p>
          <a:pPr rtl="0"/>
          <a:r>
            <a:rPr lang="en-US" sz="2000" dirty="0" smtClean="0">
              <a:solidFill>
                <a:srgbClr val="000000"/>
              </a:solidFill>
              <a:latin typeface="Cambria"/>
              <a:cs typeface="Cambria"/>
            </a:rPr>
            <a:t>The sealed cover containing the marked copy of the electoral roll; </a:t>
          </a:r>
          <a:endParaRPr lang="en-US" sz="2000" dirty="0">
            <a:solidFill>
              <a:srgbClr val="000000"/>
            </a:solidFill>
            <a:latin typeface="Cambria"/>
            <a:cs typeface="Cambria"/>
          </a:endParaRPr>
        </a:p>
      </dgm:t>
    </dgm:pt>
    <dgm:pt modelId="{A5CEECB5-ABBE-C04D-B22A-D766E2E3FAC6}" type="parTrans" cxnId="{7E5A70D6-B3CD-D44A-822B-59DAC237B5EA}">
      <dgm:prSet/>
      <dgm:spPr/>
      <dgm:t>
        <a:bodyPr/>
        <a:lstStyle/>
        <a:p>
          <a:endParaRPr lang="en-US" sz="2000">
            <a:solidFill>
              <a:srgbClr val="000000"/>
            </a:solidFill>
            <a:latin typeface="Cambria"/>
            <a:cs typeface="Cambria"/>
          </a:endParaRPr>
        </a:p>
      </dgm:t>
    </dgm:pt>
    <dgm:pt modelId="{ADFE9AB0-02AD-784E-8052-C9C44D34C0E2}" type="sibTrans" cxnId="{7E5A70D6-B3CD-D44A-822B-59DAC237B5EA}">
      <dgm:prSet/>
      <dgm:spPr/>
      <dgm:t>
        <a:bodyPr/>
        <a:lstStyle/>
        <a:p>
          <a:endParaRPr lang="en-US" sz="2000">
            <a:solidFill>
              <a:srgbClr val="000000"/>
            </a:solidFill>
            <a:latin typeface="Cambria"/>
            <a:cs typeface="Cambria"/>
          </a:endParaRPr>
        </a:p>
      </dgm:t>
    </dgm:pt>
    <dgm:pt modelId="{2947967C-3B47-3A4C-9DD3-91F1151A33C9}">
      <dgm:prSet custT="1"/>
      <dgm:spPr/>
      <dgm:t>
        <a:bodyPr/>
        <a:lstStyle/>
        <a:p>
          <a:pPr rtl="0"/>
          <a:r>
            <a:rPr lang="en-US" sz="2000" dirty="0" smtClean="0">
              <a:solidFill>
                <a:srgbClr val="000000"/>
              </a:solidFill>
              <a:latin typeface="Cambria"/>
              <a:cs typeface="Cambria"/>
            </a:rPr>
            <a:t>The sealed cover containing the register of voters; </a:t>
          </a:r>
          <a:endParaRPr lang="en-US" sz="2000" dirty="0">
            <a:solidFill>
              <a:srgbClr val="000000"/>
            </a:solidFill>
            <a:latin typeface="Cambria"/>
            <a:cs typeface="Cambria"/>
          </a:endParaRPr>
        </a:p>
      </dgm:t>
    </dgm:pt>
    <dgm:pt modelId="{BE6260F4-69D1-0243-A901-55F33F0CB0DF}" type="parTrans" cxnId="{C6244C7C-A57C-A94A-8E64-816204FF5C47}">
      <dgm:prSet/>
      <dgm:spPr/>
      <dgm:t>
        <a:bodyPr/>
        <a:lstStyle/>
        <a:p>
          <a:endParaRPr lang="en-US" sz="2000">
            <a:solidFill>
              <a:srgbClr val="000000"/>
            </a:solidFill>
            <a:latin typeface="Cambria"/>
            <a:cs typeface="Cambria"/>
          </a:endParaRPr>
        </a:p>
      </dgm:t>
    </dgm:pt>
    <dgm:pt modelId="{BDA634E6-152D-B149-A781-5D9300BF6D04}" type="sibTrans" cxnId="{C6244C7C-A57C-A94A-8E64-816204FF5C47}">
      <dgm:prSet/>
      <dgm:spPr/>
      <dgm:t>
        <a:bodyPr/>
        <a:lstStyle/>
        <a:p>
          <a:endParaRPr lang="en-US" sz="2000">
            <a:solidFill>
              <a:srgbClr val="000000"/>
            </a:solidFill>
            <a:latin typeface="Cambria"/>
            <a:cs typeface="Cambria"/>
          </a:endParaRPr>
        </a:p>
      </dgm:t>
    </dgm:pt>
    <dgm:pt modelId="{64525F89-3874-CE4F-B180-980287726D59}">
      <dgm:prSet custT="1"/>
      <dgm:spPr/>
      <dgm:t>
        <a:bodyPr/>
        <a:lstStyle/>
        <a:p>
          <a:pPr rtl="0"/>
          <a:r>
            <a:rPr lang="en-US" sz="2000" dirty="0" smtClean="0">
              <a:solidFill>
                <a:srgbClr val="000000"/>
              </a:solidFill>
              <a:latin typeface="Cambria"/>
              <a:cs typeface="Cambria"/>
            </a:rPr>
            <a:t>The sealed cover containing voter's slips; </a:t>
          </a:r>
          <a:endParaRPr lang="en-US" sz="2000" dirty="0">
            <a:solidFill>
              <a:srgbClr val="000000"/>
            </a:solidFill>
            <a:latin typeface="Cambria"/>
            <a:cs typeface="Cambria"/>
          </a:endParaRPr>
        </a:p>
      </dgm:t>
    </dgm:pt>
    <dgm:pt modelId="{6055C2AD-436B-1549-BD30-0D62834937F9}" type="parTrans" cxnId="{44D612EA-EDDF-874A-9DDD-67F50DD5AAD9}">
      <dgm:prSet/>
      <dgm:spPr/>
      <dgm:t>
        <a:bodyPr/>
        <a:lstStyle/>
        <a:p>
          <a:endParaRPr lang="en-US" sz="2000">
            <a:solidFill>
              <a:srgbClr val="000000"/>
            </a:solidFill>
            <a:latin typeface="Cambria"/>
            <a:cs typeface="Cambria"/>
          </a:endParaRPr>
        </a:p>
      </dgm:t>
    </dgm:pt>
    <dgm:pt modelId="{573B015F-210D-5842-BC3B-9C8324370B64}" type="sibTrans" cxnId="{44D612EA-EDDF-874A-9DDD-67F50DD5AAD9}">
      <dgm:prSet/>
      <dgm:spPr/>
      <dgm:t>
        <a:bodyPr/>
        <a:lstStyle/>
        <a:p>
          <a:endParaRPr lang="en-US" sz="2000">
            <a:solidFill>
              <a:srgbClr val="000000"/>
            </a:solidFill>
            <a:latin typeface="Cambria"/>
            <a:cs typeface="Cambria"/>
          </a:endParaRPr>
        </a:p>
      </dgm:t>
    </dgm:pt>
    <dgm:pt modelId="{B189BCD7-9635-EF4C-937A-75E09E48132B}">
      <dgm:prSet custT="1"/>
      <dgm:spPr/>
      <dgm:t>
        <a:bodyPr/>
        <a:lstStyle/>
        <a:p>
          <a:pPr rtl="0"/>
          <a:r>
            <a:rPr lang="en-US" sz="2000" dirty="0" smtClean="0">
              <a:solidFill>
                <a:srgbClr val="000000"/>
              </a:solidFill>
              <a:latin typeface="Cambria"/>
              <a:cs typeface="Cambria"/>
            </a:rPr>
            <a:t>The sealed cover containing unused tendered ballot papers;</a:t>
          </a:r>
          <a:endParaRPr lang="en-US" sz="2000" dirty="0">
            <a:solidFill>
              <a:srgbClr val="000000"/>
            </a:solidFill>
            <a:latin typeface="Cambria"/>
            <a:cs typeface="Cambria"/>
          </a:endParaRPr>
        </a:p>
      </dgm:t>
    </dgm:pt>
    <dgm:pt modelId="{E479A93A-8357-944A-9B3D-9E56B6B90E27}" type="parTrans" cxnId="{E3B031AA-A037-D34E-9CDC-3B5B95FB0E66}">
      <dgm:prSet/>
      <dgm:spPr/>
      <dgm:t>
        <a:bodyPr/>
        <a:lstStyle/>
        <a:p>
          <a:endParaRPr lang="en-US" sz="2000">
            <a:solidFill>
              <a:srgbClr val="000000"/>
            </a:solidFill>
            <a:latin typeface="Cambria"/>
            <a:cs typeface="Cambria"/>
          </a:endParaRPr>
        </a:p>
      </dgm:t>
    </dgm:pt>
    <dgm:pt modelId="{AE84A848-ED26-5D44-A71B-0CD4777A1021}" type="sibTrans" cxnId="{E3B031AA-A037-D34E-9CDC-3B5B95FB0E66}">
      <dgm:prSet/>
      <dgm:spPr/>
      <dgm:t>
        <a:bodyPr/>
        <a:lstStyle/>
        <a:p>
          <a:endParaRPr lang="en-US" sz="2000">
            <a:solidFill>
              <a:srgbClr val="000000"/>
            </a:solidFill>
            <a:latin typeface="Cambria"/>
            <a:cs typeface="Cambria"/>
          </a:endParaRPr>
        </a:p>
      </dgm:t>
    </dgm:pt>
    <dgm:pt modelId="{45A7EB0B-EBCB-F345-9DF6-7ACC2E312D8B}">
      <dgm:prSet custT="1"/>
      <dgm:spPr/>
      <dgm:t>
        <a:bodyPr/>
        <a:lstStyle/>
        <a:p>
          <a:pPr rtl="0"/>
          <a:r>
            <a:rPr lang="en-US" sz="2000" dirty="0" smtClean="0">
              <a:solidFill>
                <a:srgbClr val="000000"/>
              </a:solidFill>
              <a:latin typeface="Cambria"/>
              <a:cs typeface="Cambria"/>
            </a:rPr>
            <a:t>The sealed cover containing the used tendered ballot papers and the list in Form 17B. </a:t>
          </a:r>
          <a:endParaRPr lang="en-US" sz="2000" dirty="0">
            <a:solidFill>
              <a:srgbClr val="000000"/>
            </a:solidFill>
            <a:latin typeface="Cambria"/>
            <a:cs typeface="Cambria"/>
          </a:endParaRPr>
        </a:p>
      </dgm:t>
    </dgm:pt>
    <dgm:pt modelId="{440B86CC-F72B-6E4B-A219-678446302779}" type="parTrans" cxnId="{D31A5AD5-471D-1C4F-9522-CD7466F437AC}">
      <dgm:prSet/>
      <dgm:spPr/>
      <dgm:t>
        <a:bodyPr/>
        <a:lstStyle/>
        <a:p>
          <a:endParaRPr lang="en-US" sz="2000">
            <a:solidFill>
              <a:srgbClr val="000000"/>
            </a:solidFill>
            <a:latin typeface="Cambria"/>
            <a:cs typeface="Cambria"/>
          </a:endParaRPr>
        </a:p>
      </dgm:t>
    </dgm:pt>
    <dgm:pt modelId="{4B1294E8-1A5B-C244-9497-9B51A720E206}" type="sibTrans" cxnId="{D31A5AD5-471D-1C4F-9522-CD7466F437AC}">
      <dgm:prSet/>
      <dgm:spPr/>
      <dgm:t>
        <a:bodyPr/>
        <a:lstStyle/>
        <a:p>
          <a:endParaRPr lang="en-US" sz="2000">
            <a:solidFill>
              <a:srgbClr val="000000"/>
            </a:solidFill>
            <a:latin typeface="Cambria"/>
            <a:cs typeface="Cambria"/>
          </a:endParaRPr>
        </a:p>
      </dgm:t>
    </dgm:pt>
    <dgm:pt modelId="{E197B151-09A3-0C44-BC69-C969453961AA}" type="pres">
      <dgm:prSet presAssocID="{A6113092-1924-C34A-8406-80EE76052A12}" presName="Name0" presStyleCnt="0">
        <dgm:presLayoutVars>
          <dgm:chPref val="1"/>
          <dgm:dir/>
          <dgm:animOne val="branch"/>
          <dgm:animLvl val="lvl"/>
          <dgm:resizeHandles/>
        </dgm:presLayoutVars>
      </dgm:prSet>
      <dgm:spPr/>
      <dgm:t>
        <a:bodyPr/>
        <a:lstStyle/>
        <a:p>
          <a:endParaRPr lang="en-US"/>
        </a:p>
      </dgm:t>
    </dgm:pt>
    <dgm:pt modelId="{920C6F47-0EEB-B847-8B33-DE9670D99D9F}" type="pres">
      <dgm:prSet presAssocID="{66E7F6F3-ACE3-EB42-BB4E-3696E4685254}" presName="vertOne" presStyleCnt="0"/>
      <dgm:spPr/>
    </dgm:pt>
    <dgm:pt modelId="{4D41B029-7F08-4B40-B06D-5CA6C702AE50}" type="pres">
      <dgm:prSet presAssocID="{66E7F6F3-ACE3-EB42-BB4E-3696E4685254}" presName="txOne" presStyleLbl="node0" presStyleIdx="0" presStyleCnt="1" custScaleY="30686">
        <dgm:presLayoutVars>
          <dgm:chPref val="3"/>
        </dgm:presLayoutVars>
      </dgm:prSet>
      <dgm:spPr/>
      <dgm:t>
        <a:bodyPr/>
        <a:lstStyle/>
        <a:p>
          <a:endParaRPr lang="en-US"/>
        </a:p>
      </dgm:t>
    </dgm:pt>
    <dgm:pt modelId="{9FF4BDF9-C1FA-8849-BFFD-37A0909B6BA6}" type="pres">
      <dgm:prSet presAssocID="{66E7F6F3-ACE3-EB42-BB4E-3696E4685254}" presName="parTransOne" presStyleCnt="0"/>
      <dgm:spPr/>
    </dgm:pt>
    <dgm:pt modelId="{0AAFF917-5371-9A4F-9556-F1C28399ECE6}" type="pres">
      <dgm:prSet presAssocID="{66E7F6F3-ACE3-EB42-BB4E-3696E4685254}" presName="horzOne" presStyleCnt="0"/>
      <dgm:spPr/>
    </dgm:pt>
    <dgm:pt modelId="{6C18A288-1245-E54D-A6D1-9009F9E900D3}" type="pres">
      <dgm:prSet presAssocID="{480FFC3E-BAB2-7741-871D-E0850D7F9FFB}" presName="vertTwo" presStyleCnt="0"/>
      <dgm:spPr/>
    </dgm:pt>
    <dgm:pt modelId="{C70B7C9F-D8B6-5D45-816C-52348655FC0F}" type="pres">
      <dgm:prSet presAssocID="{480FFC3E-BAB2-7741-871D-E0850D7F9FFB}" presName="txTwo" presStyleLbl="node2" presStyleIdx="0" presStyleCnt="5">
        <dgm:presLayoutVars>
          <dgm:chPref val="3"/>
        </dgm:presLayoutVars>
      </dgm:prSet>
      <dgm:spPr/>
      <dgm:t>
        <a:bodyPr/>
        <a:lstStyle/>
        <a:p>
          <a:endParaRPr lang="en-US"/>
        </a:p>
      </dgm:t>
    </dgm:pt>
    <dgm:pt modelId="{88C372EF-82E0-7549-B60A-1C05191E0571}" type="pres">
      <dgm:prSet presAssocID="{480FFC3E-BAB2-7741-871D-E0850D7F9FFB}" presName="horzTwo" presStyleCnt="0"/>
      <dgm:spPr/>
    </dgm:pt>
    <dgm:pt modelId="{AF5A6106-52A7-0C47-9E6D-7807C9207DCB}" type="pres">
      <dgm:prSet presAssocID="{ADFE9AB0-02AD-784E-8052-C9C44D34C0E2}" presName="sibSpaceTwo" presStyleCnt="0"/>
      <dgm:spPr/>
    </dgm:pt>
    <dgm:pt modelId="{400EAE3A-D5B2-4942-9DF5-A333C4AEB465}" type="pres">
      <dgm:prSet presAssocID="{2947967C-3B47-3A4C-9DD3-91F1151A33C9}" presName="vertTwo" presStyleCnt="0"/>
      <dgm:spPr/>
    </dgm:pt>
    <dgm:pt modelId="{F34451D8-C689-804E-81BD-3600A227E43E}" type="pres">
      <dgm:prSet presAssocID="{2947967C-3B47-3A4C-9DD3-91F1151A33C9}" presName="txTwo" presStyleLbl="node2" presStyleIdx="1" presStyleCnt="5">
        <dgm:presLayoutVars>
          <dgm:chPref val="3"/>
        </dgm:presLayoutVars>
      </dgm:prSet>
      <dgm:spPr/>
      <dgm:t>
        <a:bodyPr/>
        <a:lstStyle/>
        <a:p>
          <a:endParaRPr lang="en-US"/>
        </a:p>
      </dgm:t>
    </dgm:pt>
    <dgm:pt modelId="{10B9392C-F9A7-CA49-8A6A-A21D33176F36}" type="pres">
      <dgm:prSet presAssocID="{2947967C-3B47-3A4C-9DD3-91F1151A33C9}" presName="horzTwo" presStyleCnt="0"/>
      <dgm:spPr/>
    </dgm:pt>
    <dgm:pt modelId="{C8981E56-49FE-1142-A0D8-DF29BF1C1C81}" type="pres">
      <dgm:prSet presAssocID="{BDA634E6-152D-B149-A781-5D9300BF6D04}" presName="sibSpaceTwo" presStyleCnt="0"/>
      <dgm:spPr/>
    </dgm:pt>
    <dgm:pt modelId="{62412A3A-E328-D849-8006-28194B1CC29A}" type="pres">
      <dgm:prSet presAssocID="{64525F89-3874-CE4F-B180-980287726D59}" presName="vertTwo" presStyleCnt="0"/>
      <dgm:spPr/>
    </dgm:pt>
    <dgm:pt modelId="{28F65BA4-048E-A747-8725-390EA6B28B77}" type="pres">
      <dgm:prSet presAssocID="{64525F89-3874-CE4F-B180-980287726D59}" presName="txTwo" presStyleLbl="node2" presStyleIdx="2" presStyleCnt="5">
        <dgm:presLayoutVars>
          <dgm:chPref val="3"/>
        </dgm:presLayoutVars>
      </dgm:prSet>
      <dgm:spPr/>
      <dgm:t>
        <a:bodyPr/>
        <a:lstStyle/>
        <a:p>
          <a:endParaRPr lang="en-US"/>
        </a:p>
      </dgm:t>
    </dgm:pt>
    <dgm:pt modelId="{0DC3AB0A-989F-694D-8B04-A5BD5DDB909A}" type="pres">
      <dgm:prSet presAssocID="{64525F89-3874-CE4F-B180-980287726D59}" presName="horzTwo" presStyleCnt="0"/>
      <dgm:spPr/>
    </dgm:pt>
    <dgm:pt modelId="{697AC3D8-7FA3-B040-8083-0C4C778FB662}" type="pres">
      <dgm:prSet presAssocID="{573B015F-210D-5842-BC3B-9C8324370B64}" presName="sibSpaceTwo" presStyleCnt="0"/>
      <dgm:spPr/>
    </dgm:pt>
    <dgm:pt modelId="{FA2413F7-E412-C349-9C16-19D213F0DD09}" type="pres">
      <dgm:prSet presAssocID="{B189BCD7-9635-EF4C-937A-75E09E48132B}" presName="vertTwo" presStyleCnt="0"/>
      <dgm:spPr/>
    </dgm:pt>
    <dgm:pt modelId="{F991287B-7B77-3649-8CB4-FF06F9471BDE}" type="pres">
      <dgm:prSet presAssocID="{B189BCD7-9635-EF4C-937A-75E09E48132B}" presName="txTwo" presStyleLbl="node2" presStyleIdx="3" presStyleCnt="5">
        <dgm:presLayoutVars>
          <dgm:chPref val="3"/>
        </dgm:presLayoutVars>
      </dgm:prSet>
      <dgm:spPr/>
      <dgm:t>
        <a:bodyPr/>
        <a:lstStyle/>
        <a:p>
          <a:endParaRPr lang="en-US"/>
        </a:p>
      </dgm:t>
    </dgm:pt>
    <dgm:pt modelId="{B1DE4476-B199-E542-A87B-33663C323B30}" type="pres">
      <dgm:prSet presAssocID="{B189BCD7-9635-EF4C-937A-75E09E48132B}" presName="horzTwo" presStyleCnt="0"/>
      <dgm:spPr/>
    </dgm:pt>
    <dgm:pt modelId="{DE01E162-7472-544C-A019-3BA3230704FB}" type="pres">
      <dgm:prSet presAssocID="{AE84A848-ED26-5D44-A71B-0CD4777A1021}" presName="sibSpaceTwo" presStyleCnt="0"/>
      <dgm:spPr/>
    </dgm:pt>
    <dgm:pt modelId="{C41A6CB5-7FE0-434A-9127-202EE41C9DA6}" type="pres">
      <dgm:prSet presAssocID="{45A7EB0B-EBCB-F345-9DF6-7ACC2E312D8B}" presName="vertTwo" presStyleCnt="0"/>
      <dgm:spPr/>
    </dgm:pt>
    <dgm:pt modelId="{A4EEAFDD-5540-0947-AB1A-2E8EC5B95155}" type="pres">
      <dgm:prSet presAssocID="{45A7EB0B-EBCB-F345-9DF6-7ACC2E312D8B}" presName="txTwo" presStyleLbl="node2" presStyleIdx="4" presStyleCnt="5">
        <dgm:presLayoutVars>
          <dgm:chPref val="3"/>
        </dgm:presLayoutVars>
      </dgm:prSet>
      <dgm:spPr/>
      <dgm:t>
        <a:bodyPr/>
        <a:lstStyle/>
        <a:p>
          <a:endParaRPr lang="en-US"/>
        </a:p>
      </dgm:t>
    </dgm:pt>
    <dgm:pt modelId="{75DB9998-E25B-5945-B663-D4BD0F62259A}" type="pres">
      <dgm:prSet presAssocID="{45A7EB0B-EBCB-F345-9DF6-7ACC2E312D8B}" presName="horzTwo" presStyleCnt="0"/>
      <dgm:spPr/>
    </dgm:pt>
  </dgm:ptLst>
  <dgm:cxnLst>
    <dgm:cxn modelId="{AE5F150F-8397-460B-9684-C95875983237}" type="presOf" srcId="{A6113092-1924-C34A-8406-80EE76052A12}" destId="{E197B151-09A3-0C44-BC69-C969453961AA}" srcOrd="0" destOrd="0" presId="urn:microsoft.com/office/officeart/2005/8/layout/hierarchy4"/>
    <dgm:cxn modelId="{77612957-C498-45D8-A78B-10870818AD39}" type="presOf" srcId="{45A7EB0B-EBCB-F345-9DF6-7ACC2E312D8B}" destId="{A4EEAFDD-5540-0947-AB1A-2E8EC5B95155}" srcOrd="0" destOrd="0" presId="urn:microsoft.com/office/officeart/2005/8/layout/hierarchy4"/>
    <dgm:cxn modelId="{A01E92CC-8BD2-4381-A63C-679588053C30}" type="presOf" srcId="{66E7F6F3-ACE3-EB42-BB4E-3696E4685254}" destId="{4D41B029-7F08-4B40-B06D-5CA6C702AE50}" srcOrd="0" destOrd="0" presId="urn:microsoft.com/office/officeart/2005/8/layout/hierarchy4"/>
    <dgm:cxn modelId="{7E5A70D6-B3CD-D44A-822B-59DAC237B5EA}" srcId="{66E7F6F3-ACE3-EB42-BB4E-3696E4685254}" destId="{480FFC3E-BAB2-7741-871D-E0850D7F9FFB}" srcOrd="0" destOrd="0" parTransId="{A5CEECB5-ABBE-C04D-B22A-D766E2E3FAC6}" sibTransId="{ADFE9AB0-02AD-784E-8052-C9C44D34C0E2}"/>
    <dgm:cxn modelId="{36E5EDC9-A1D8-4B9A-894C-95E892B10DD5}" type="presOf" srcId="{2947967C-3B47-3A4C-9DD3-91F1151A33C9}" destId="{F34451D8-C689-804E-81BD-3600A227E43E}" srcOrd="0" destOrd="0" presId="urn:microsoft.com/office/officeart/2005/8/layout/hierarchy4"/>
    <dgm:cxn modelId="{44D612EA-EDDF-874A-9DDD-67F50DD5AAD9}" srcId="{66E7F6F3-ACE3-EB42-BB4E-3696E4685254}" destId="{64525F89-3874-CE4F-B180-980287726D59}" srcOrd="2" destOrd="0" parTransId="{6055C2AD-436B-1549-BD30-0D62834937F9}" sibTransId="{573B015F-210D-5842-BC3B-9C8324370B64}"/>
    <dgm:cxn modelId="{87CA513D-15E9-4E20-92DC-DB0AA5B9C112}" type="presOf" srcId="{64525F89-3874-CE4F-B180-980287726D59}" destId="{28F65BA4-048E-A747-8725-390EA6B28B77}" srcOrd="0" destOrd="0" presId="urn:microsoft.com/office/officeart/2005/8/layout/hierarchy4"/>
    <dgm:cxn modelId="{C6244C7C-A57C-A94A-8E64-816204FF5C47}" srcId="{66E7F6F3-ACE3-EB42-BB4E-3696E4685254}" destId="{2947967C-3B47-3A4C-9DD3-91F1151A33C9}" srcOrd="1" destOrd="0" parTransId="{BE6260F4-69D1-0243-A901-55F33F0CB0DF}" sibTransId="{BDA634E6-152D-B149-A781-5D9300BF6D04}"/>
    <dgm:cxn modelId="{3B45AE4F-B36A-1447-96F4-18283298F78F}" srcId="{A6113092-1924-C34A-8406-80EE76052A12}" destId="{66E7F6F3-ACE3-EB42-BB4E-3696E4685254}" srcOrd="0" destOrd="0" parTransId="{BE8C7021-5A81-7A4B-8D95-1AE94D8AA437}" sibTransId="{FF6BAC87-3FAF-5E43-9100-726896671550}"/>
    <dgm:cxn modelId="{0F400FD9-E516-4597-BCF8-AC200CA7694E}" type="presOf" srcId="{B189BCD7-9635-EF4C-937A-75E09E48132B}" destId="{F991287B-7B77-3649-8CB4-FF06F9471BDE}" srcOrd="0" destOrd="0" presId="urn:microsoft.com/office/officeart/2005/8/layout/hierarchy4"/>
    <dgm:cxn modelId="{D31A5AD5-471D-1C4F-9522-CD7466F437AC}" srcId="{66E7F6F3-ACE3-EB42-BB4E-3696E4685254}" destId="{45A7EB0B-EBCB-F345-9DF6-7ACC2E312D8B}" srcOrd="4" destOrd="0" parTransId="{440B86CC-F72B-6E4B-A219-678446302779}" sibTransId="{4B1294E8-1A5B-C244-9497-9B51A720E206}"/>
    <dgm:cxn modelId="{E3B031AA-A037-D34E-9CDC-3B5B95FB0E66}" srcId="{66E7F6F3-ACE3-EB42-BB4E-3696E4685254}" destId="{B189BCD7-9635-EF4C-937A-75E09E48132B}" srcOrd="3" destOrd="0" parTransId="{E479A93A-8357-944A-9B3D-9E56B6B90E27}" sibTransId="{AE84A848-ED26-5D44-A71B-0CD4777A1021}"/>
    <dgm:cxn modelId="{81E179B1-349C-40C5-B7B4-7984029F0119}" type="presOf" srcId="{480FFC3E-BAB2-7741-871D-E0850D7F9FFB}" destId="{C70B7C9F-D8B6-5D45-816C-52348655FC0F}" srcOrd="0" destOrd="0" presId="urn:microsoft.com/office/officeart/2005/8/layout/hierarchy4"/>
    <dgm:cxn modelId="{9CCC08DD-6519-4755-AAD8-736783D1B35B}" type="presParOf" srcId="{E197B151-09A3-0C44-BC69-C969453961AA}" destId="{920C6F47-0EEB-B847-8B33-DE9670D99D9F}" srcOrd="0" destOrd="0" presId="urn:microsoft.com/office/officeart/2005/8/layout/hierarchy4"/>
    <dgm:cxn modelId="{B5D3F95E-F4FF-4E6E-AC68-D3B74DE4B294}" type="presParOf" srcId="{920C6F47-0EEB-B847-8B33-DE9670D99D9F}" destId="{4D41B029-7F08-4B40-B06D-5CA6C702AE50}" srcOrd="0" destOrd="0" presId="urn:microsoft.com/office/officeart/2005/8/layout/hierarchy4"/>
    <dgm:cxn modelId="{C9660E5B-83F1-456A-B89A-0EC2120E475A}" type="presParOf" srcId="{920C6F47-0EEB-B847-8B33-DE9670D99D9F}" destId="{9FF4BDF9-C1FA-8849-BFFD-37A0909B6BA6}" srcOrd="1" destOrd="0" presId="urn:microsoft.com/office/officeart/2005/8/layout/hierarchy4"/>
    <dgm:cxn modelId="{ACA20A71-553F-4759-9E1B-086B551B5850}" type="presParOf" srcId="{920C6F47-0EEB-B847-8B33-DE9670D99D9F}" destId="{0AAFF917-5371-9A4F-9556-F1C28399ECE6}" srcOrd="2" destOrd="0" presId="urn:microsoft.com/office/officeart/2005/8/layout/hierarchy4"/>
    <dgm:cxn modelId="{A8C99A6A-101C-4235-987F-AAD83641D1AA}" type="presParOf" srcId="{0AAFF917-5371-9A4F-9556-F1C28399ECE6}" destId="{6C18A288-1245-E54D-A6D1-9009F9E900D3}" srcOrd="0" destOrd="0" presId="urn:microsoft.com/office/officeart/2005/8/layout/hierarchy4"/>
    <dgm:cxn modelId="{CD29EE87-BDD8-4E95-9722-DC2A8B64479B}" type="presParOf" srcId="{6C18A288-1245-E54D-A6D1-9009F9E900D3}" destId="{C70B7C9F-D8B6-5D45-816C-52348655FC0F}" srcOrd="0" destOrd="0" presId="urn:microsoft.com/office/officeart/2005/8/layout/hierarchy4"/>
    <dgm:cxn modelId="{DBDD5DCD-077A-44BD-8634-0006F1506324}" type="presParOf" srcId="{6C18A288-1245-E54D-A6D1-9009F9E900D3}" destId="{88C372EF-82E0-7549-B60A-1C05191E0571}" srcOrd="1" destOrd="0" presId="urn:microsoft.com/office/officeart/2005/8/layout/hierarchy4"/>
    <dgm:cxn modelId="{FD589CCD-8FCA-4551-A876-4D22618CB2CF}" type="presParOf" srcId="{0AAFF917-5371-9A4F-9556-F1C28399ECE6}" destId="{AF5A6106-52A7-0C47-9E6D-7807C9207DCB}" srcOrd="1" destOrd="0" presId="urn:microsoft.com/office/officeart/2005/8/layout/hierarchy4"/>
    <dgm:cxn modelId="{88192B02-C12C-460C-942D-9271C3024E27}" type="presParOf" srcId="{0AAFF917-5371-9A4F-9556-F1C28399ECE6}" destId="{400EAE3A-D5B2-4942-9DF5-A333C4AEB465}" srcOrd="2" destOrd="0" presId="urn:microsoft.com/office/officeart/2005/8/layout/hierarchy4"/>
    <dgm:cxn modelId="{1412D8C5-56FB-4A71-B8D8-13AE5757997D}" type="presParOf" srcId="{400EAE3A-D5B2-4942-9DF5-A333C4AEB465}" destId="{F34451D8-C689-804E-81BD-3600A227E43E}" srcOrd="0" destOrd="0" presId="urn:microsoft.com/office/officeart/2005/8/layout/hierarchy4"/>
    <dgm:cxn modelId="{880A0AC6-A7C1-4C48-8D6B-4C2B87788568}" type="presParOf" srcId="{400EAE3A-D5B2-4942-9DF5-A333C4AEB465}" destId="{10B9392C-F9A7-CA49-8A6A-A21D33176F36}" srcOrd="1" destOrd="0" presId="urn:microsoft.com/office/officeart/2005/8/layout/hierarchy4"/>
    <dgm:cxn modelId="{99904C1E-35C3-4ABB-88BE-5CFC67E0F241}" type="presParOf" srcId="{0AAFF917-5371-9A4F-9556-F1C28399ECE6}" destId="{C8981E56-49FE-1142-A0D8-DF29BF1C1C81}" srcOrd="3" destOrd="0" presId="urn:microsoft.com/office/officeart/2005/8/layout/hierarchy4"/>
    <dgm:cxn modelId="{514C1F7E-18D2-4AD8-A3A9-6C0C252AD0E4}" type="presParOf" srcId="{0AAFF917-5371-9A4F-9556-F1C28399ECE6}" destId="{62412A3A-E328-D849-8006-28194B1CC29A}" srcOrd="4" destOrd="0" presId="urn:microsoft.com/office/officeart/2005/8/layout/hierarchy4"/>
    <dgm:cxn modelId="{8C8D43AA-C0D6-407E-808A-88C95F22E1B6}" type="presParOf" srcId="{62412A3A-E328-D849-8006-28194B1CC29A}" destId="{28F65BA4-048E-A747-8725-390EA6B28B77}" srcOrd="0" destOrd="0" presId="urn:microsoft.com/office/officeart/2005/8/layout/hierarchy4"/>
    <dgm:cxn modelId="{2CC1F1C5-A21F-426F-819C-17835408B927}" type="presParOf" srcId="{62412A3A-E328-D849-8006-28194B1CC29A}" destId="{0DC3AB0A-989F-694D-8B04-A5BD5DDB909A}" srcOrd="1" destOrd="0" presId="urn:microsoft.com/office/officeart/2005/8/layout/hierarchy4"/>
    <dgm:cxn modelId="{4F040CC9-E41F-4475-9333-9275035348B2}" type="presParOf" srcId="{0AAFF917-5371-9A4F-9556-F1C28399ECE6}" destId="{697AC3D8-7FA3-B040-8083-0C4C778FB662}" srcOrd="5" destOrd="0" presId="urn:microsoft.com/office/officeart/2005/8/layout/hierarchy4"/>
    <dgm:cxn modelId="{95F5E51B-E453-4336-A2E4-0089680887E7}" type="presParOf" srcId="{0AAFF917-5371-9A4F-9556-F1C28399ECE6}" destId="{FA2413F7-E412-C349-9C16-19D213F0DD09}" srcOrd="6" destOrd="0" presId="urn:microsoft.com/office/officeart/2005/8/layout/hierarchy4"/>
    <dgm:cxn modelId="{0B2B38F1-648E-417B-A210-6CADC0EF20A8}" type="presParOf" srcId="{FA2413F7-E412-C349-9C16-19D213F0DD09}" destId="{F991287B-7B77-3649-8CB4-FF06F9471BDE}" srcOrd="0" destOrd="0" presId="urn:microsoft.com/office/officeart/2005/8/layout/hierarchy4"/>
    <dgm:cxn modelId="{01D04E9C-493C-4044-984F-381BBCF8697E}" type="presParOf" srcId="{FA2413F7-E412-C349-9C16-19D213F0DD09}" destId="{B1DE4476-B199-E542-A87B-33663C323B30}" srcOrd="1" destOrd="0" presId="urn:microsoft.com/office/officeart/2005/8/layout/hierarchy4"/>
    <dgm:cxn modelId="{BDED998A-8B47-4065-B248-3743CE460E57}" type="presParOf" srcId="{0AAFF917-5371-9A4F-9556-F1C28399ECE6}" destId="{DE01E162-7472-544C-A019-3BA3230704FB}" srcOrd="7" destOrd="0" presId="urn:microsoft.com/office/officeart/2005/8/layout/hierarchy4"/>
    <dgm:cxn modelId="{E9947594-58AC-4510-8669-FF87FA0FC194}" type="presParOf" srcId="{0AAFF917-5371-9A4F-9556-F1C28399ECE6}" destId="{C41A6CB5-7FE0-434A-9127-202EE41C9DA6}" srcOrd="8" destOrd="0" presId="urn:microsoft.com/office/officeart/2005/8/layout/hierarchy4"/>
    <dgm:cxn modelId="{56A1306E-9BBF-4470-8D71-169ED5616DEF}" type="presParOf" srcId="{C41A6CB5-7FE0-434A-9127-202EE41C9DA6}" destId="{A4EEAFDD-5540-0947-AB1A-2E8EC5B95155}" srcOrd="0" destOrd="0" presId="urn:microsoft.com/office/officeart/2005/8/layout/hierarchy4"/>
    <dgm:cxn modelId="{6FFC2757-EF1F-46D9-AF45-D46983456A58}" type="presParOf" srcId="{C41A6CB5-7FE0-434A-9127-202EE41C9DA6}" destId="{75DB9998-E25B-5945-B663-D4BD0F62259A}"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D530A3-E512-9E43-ADE1-E2E2BF527B25}">
      <dsp:nvSpPr>
        <dsp:cNvPr id="0" name=""/>
        <dsp:cNvSpPr/>
      </dsp:nvSpPr>
      <dsp:spPr>
        <a:xfrm>
          <a:off x="1330" y="1964"/>
          <a:ext cx="8226939" cy="811137"/>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u="none" kern="1200" dirty="0" smtClean="0">
              <a:solidFill>
                <a:srgbClr val="000000"/>
              </a:solidFill>
              <a:latin typeface="Cambria"/>
              <a:cs typeface="Cambria"/>
            </a:rPr>
            <a:t>Voting by persons present at polling station at closing hour</a:t>
          </a:r>
          <a:endParaRPr lang="en-US" sz="1800" u="none" kern="1200" dirty="0">
            <a:solidFill>
              <a:srgbClr val="000000"/>
            </a:solidFill>
            <a:latin typeface="Cambria"/>
            <a:cs typeface="Cambria"/>
          </a:endParaRPr>
        </a:p>
      </dsp:txBody>
      <dsp:txXfrm>
        <a:off x="1330" y="1964"/>
        <a:ext cx="8226939" cy="811137"/>
      </dsp:txXfrm>
    </dsp:sp>
    <dsp:sp modelId="{4A2CDEE7-88BE-404F-A86E-823321D81EBB}">
      <dsp:nvSpPr>
        <dsp:cNvPr id="0" name=""/>
        <dsp:cNvSpPr/>
      </dsp:nvSpPr>
      <dsp:spPr>
        <a:xfrm>
          <a:off x="1330" y="1156045"/>
          <a:ext cx="1934840" cy="336795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poll should be closed at the hour fixed for the purpose, even if it had commenced later than the hour appointed.</a:t>
          </a:r>
          <a:endParaRPr lang="en-US" sz="1800" kern="1200" dirty="0">
            <a:solidFill>
              <a:srgbClr val="000000"/>
            </a:solidFill>
            <a:latin typeface="Cambria"/>
            <a:cs typeface="Cambria"/>
          </a:endParaRPr>
        </a:p>
      </dsp:txBody>
      <dsp:txXfrm>
        <a:off x="1330" y="1156045"/>
        <a:ext cx="1934840" cy="3367952"/>
      </dsp:txXfrm>
    </dsp:sp>
    <dsp:sp modelId="{05F7729B-7B76-DA44-AC56-53E703EC43B9}">
      <dsp:nvSpPr>
        <dsp:cNvPr id="0" name=""/>
        <dsp:cNvSpPr/>
      </dsp:nvSpPr>
      <dsp:spPr>
        <a:xfrm>
          <a:off x="2098696" y="1156045"/>
          <a:ext cx="1934840" cy="336795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This will not mean that after the hour fixed for closing the poll, no elector will be allowed to cast his vote</a:t>
          </a:r>
          <a:endParaRPr lang="en-US" sz="1800" kern="1200" dirty="0">
            <a:solidFill>
              <a:srgbClr val="000000"/>
            </a:solidFill>
            <a:latin typeface="Cambria"/>
            <a:cs typeface="Cambria"/>
          </a:endParaRPr>
        </a:p>
      </dsp:txBody>
      <dsp:txXfrm>
        <a:off x="2098696" y="1156045"/>
        <a:ext cx="1934840" cy="3367952"/>
      </dsp:txXfrm>
    </dsp:sp>
    <dsp:sp modelId="{4FE00583-0D4C-6848-BE61-A72077F83043}">
      <dsp:nvSpPr>
        <dsp:cNvPr id="0" name=""/>
        <dsp:cNvSpPr/>
      </dsp:nvSpPr>
      <dsp:spPr>
        <a:xfrm>
          <a:off x="4196063" y="1156045"/>
          <a:ext cx="1934840" cy="336795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A few minutes before the hour appointed for closing the poll, announce to all those within the limits of the polling station and waiting to vote that they will be allowed to record their votes in turn</a:t>
          </a:r>
          <a:endParaRPr lang="en-US" sz="1800" kern="1200" dirty="0">
            <a:solidFill>
              <a:srgbClr val="000000"/>
            </a:solidFill>
            <a:latin typeface="Cambria"/>
            <a:cs typeface="Cambria"/>
          </a:endParaRPr>
        </a:p>
      </dsp:txBody>
      <dsp:txXfrm>
        <a:off x="4196063" y="1156045"/>
        <a:ext cx="1934840" cy="3367952"/>
      </dsp:txXfrm>
    </dsp:sp>
    <dsp:sp modelId="{4D79D255-CF02-064B-8EB3-26896C0C6144}">
      <dsp:nvSpPr>
        <dsp:cNvPr id="0" name=""/>
        <dsp:cNvSpPr/>
      </dsp:nvSpPr>
      <dsp:spPr>
        <a:xfrm>
          <a:off x="6293429" y="1156045"/>
          <a:ext cx="1934840" cy="336795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You will be supplied about 200 Pre-Printed Serial Numbered Slips (as per sample in next slide)</a:t>
          </a:r>
          <a:endParaRPr lang="en-US" sz="1800" kern="1200" dirty="0">
            <a:solidFill>
              <a:srgbClr val="000000"/>
            </a:solidFill>
            <a:latin typeface="Cambria"/>
            <a:cs typeface="Cambria"/>
          </a:endParaRPr>
        </a:p>
      </dsp:txBody>
      <dsp:txXfrm>
        <a:off x="6293429" y="1156045"/>
        <a:ext cx="1934840" cy="336795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71CC30-F34D-B54D-8BDB-602CD3296AF9}">
      <dsp:nvSpPr>
        <dsp:cNvPr id="0" name=""/>
        <dsp:cNvSpPr/>
      </dsp:nvSpPr>
      <dsp:spPr>
        <a:xfrm>
          <a:off x="631" y="1194"/>
          <a:ext cx="8228337" cy="1143833"/>
        </a:xfrm>
        <a:prstGeom prst="roundRect">
          <a:avLst>
            <a:gd name="adj" fmla="val 1000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a:cs typeface="Cambria"/>
            </a:rPr>
            <a:t>The second packet should contain the following covers and should be super scribed as "NON-STATUROTY COVERS":</a:t>
          </a:r>
          <a:endParaRPr lang="en-US" sz="1800" b="1" kern="1200" dirty="0">
            <a:solidFill>
              <a:srgbClr val="000000"/>
            </a:solidFill>
            <a:latin typeface="Cambria"/>
            <a:cs typeface="Cambria"/>
          </a:endParaRPr>
        </a:p>
      </dsp:txBody>
      <dsp:txXfrm>
        <a:off x="631" y="1194"/>
        <a:ext cx="8228337" cy="1143833"/>
      </dsp:txXfrm>
    </dsp:sp>
    <dsp:sp modelId="{C23500A8-DD32-BA40-A1FA-CADAC86B9DD2}">
      <dsp:nvSpPr>
        <dsp:cNvPr id="0" name=""/>
        <dsp:cNvSpPr/>
      </dsp:nvSpPr>
      <dsp:spPr>
        <a:xfrm>
          <a:off x="631" y="1457367"/>
          <a:ext cx="1157287" cy="3067400"/>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cover containing the copy or copies of electoral roll (other than the marked copy);</a:t>
          </a:r>
          <a:endParaRPr lang="en-US" sz="1800" kern="1200" dirty="0">
            <a:solidFill>
              <a:srgbClr val="000000"/>
            </a:solidFill>
            <a:latin typeface="Cambria"/>
            <a:cs typeface="Cambria"/>
          </a:endParaRPr>
        </a:p>
      </dsp:txBody>
      <dsp:txXfrm>
        <a:off x="631" y="1457367"/>
        <a:ext cx="1157287" cy="3067400"/>
      </dsp:txXfrm>
    </dsp:sp>
    <dsp:sp modelId="{C9AA5477-769F-7345-B2F0-4DCCA3093DDB}">
      <dsp:nvSpPr>
        <dsp:cNvPr id="0" name=""/>
        <dsp:cNvSpPr/>
      </dsp:nvSpPr>
      <dsp:spPr>
        <a:xfrm>
          <a:off x="1255131" y="1457367"/>
          <a:ext cx="1157287" cy="3067400"/>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cover containing the appointment letters of polling agents in Form 10;</a:t>
          </a:r>
          <a:endParaRPr lang="en-US" sz="1800" kern="1200" dirty="0">
            <a:solidFill>
              <a:srgbClr val="000000"/>
            </a:solidFill>
            <a:latin typeface="Cambria"/>
            <a:cs typeface="Cambria"/>
          </a:endParaRPr>
        </a:p>
      </dsp:txBody>
      <dsp:txXfrm>
        <a:off x="1255131" y="1457367"/>
        <a:ext cx="1157287" cy="3067400"/>
      </dsp:txXfrm>
    </dsp:sp>
    <dsp:sp modelId="{930A67BD-89AF-414C-A926-0B0311FE51C2}">
      <dsp:nvSpPr>
        <dsp:cNvPr id="0" name=""/>
        <dsp:cNvSpPr/>
      </dsp:nvSpPr>
      <dsp:spPr>
        <a:xfrm>
          <a:off x="2509630" y="1457367"/>
          <a:ext cx="1157287" cy="3067400"/>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cover containing the election duty certificate in Form 12- B;</a:t>
          </a:r>
          <a:endParaRPr lang="en-US" sz="1800" kern="1200" dirty="0">
            <a:solidFill>
              <a:srgbClr val="000000"/>
            </a:solidFill>
            <a:latin typeface="Cambria"/>
            <a:cs typeface="Cambria"/>
          </a:endParaRPr>
        </a:p>
      </dsp:txBody>
      <dsp:txXfrm>
        <a:off x="2509630" y="1457367"/>
        <a:ext cx="1157287" cy="3067400"/>
      </dsp:txXfrm>
    </dsp:sp>
    <dsp:sp modelId="{F28EBF65-68B9-3A4F-8299-59F4018BCBCC}">
      <dsp:nvSpPr>
        <dsp:cNvPr id="0" name=""/>
        <dsp:cNvSpPr/>
      </dsp:nvSpPr>
      <dsp:spPr>
        <a:xfrm>
          <a:off x="3764130" y="1457367"/>
          <a:ext cx="1157287" cy="3067400"/>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sealed cover containing the list of challenged votes in Form14;</a:t>
          </a:r>
          <a:endParaRPr lang="en-US" sz="1800" kern="1200" dirty="0">
            <a:solidFill>
              <a:srgbClr val="000000"/>
            </a:solidFill>
            <a:latin typeface="Cambria"/>
            <a:cs typeface="Cambria"/>
          </a:endParaRPr>
        </a:p>
      </dsp:txBody>
      <dsp:txXfrm>
        <a:off x="3764130" y="1457367"/>
        <a:ext cx="1157287" cy="3067400"/>
      </dsp:txXfrm>
    </dsp:sp>
    <dsp:sp modelId="{D9E0E16F-68E7-734B-B6E7-3F9F8CC11689}">
      <dsp:nvSpPr>
        <dsp:cNvPr id="0" name=""/>
        <dsp:cNvSpPr/>
      </dsp:nvSpPr>
      <dsp:spPr>
        <a:xfrm>
          <a:off x="5018629" y="1457367"/>
          <a:ext cx="1524772" cy="3067400"/>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cover containing the list of blind and infirm electors in Form 14-A and the declarations of the companions;</a:t>
          </a:r>
          <a:endParaRPr lang="en-US" sz="1800" kern="1200" dirty="0">
            <a:solidFill>
              <a:srgbClr val="000000"/>
            </a:solidFill>
            <a:latin typeface="Cambria"/>
            <a:cs typeface="Cambria"/>
          </a:endParaRPr>
        </a:p>
      </dsp:txBody>
      <dsp:txXfrm>
        <a:off x="5018629" y="1457367"/>
        <a:ext cx="1524772" cy="3067400"/>
      </dsp:txXfrm>
    </dsp:sp>
    <dsp:sp modelId="{19D2AE85-2F4F-BE4D-B41A-712849507CAF}">
      <dsp:nvSpPr>
        <dsp:cNvPr id="0" name=""/>
        <dsp:cNvSpPr/>
      </dsp:nvSpPr>
      <dsp:spPr>
        <a:xfrm>
          <a:off x="6640614" y="1457367"/>
          <a:ext cx="1588353" cy="3067400"/>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cover containing the declarations obtained from electors a to their age and the list of such electors </a:t>
          </a:r>
          <a:r>
            <a:rPr lang="en-US" sz="1800" b="1" kern="1200" dirty="0" smtClean="0">
              <a:solidFill>
                <a:srgbClr val="000000"/>
              </a:solidFill>
              <a:latin typeface="Cambria"/>
              <a:cs typeface="Cambria"/>
            </a:rPr>
            <a:t>– (Given in next slide)</a:t>
          </a:r>
          <a:endParaRPr lang="en-US" sz="1800" kern="1200" dirty="0">
            <a:solidFill>
              <a:srgbClr val="000000"/>
            </a:solidFill>
            <a:latin typeface="Cambria"/>
            <a:cs typeface="Cambria"/>
          </a:endParaRPr>
        </a:p>
      </dsp:txBody>
      <dsp:txXfrm>
        <a:off x="6640614" y="1457367"/>
        <a:ext cx="1588353" cy="30674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FECFA-F1A3-F64C-87D3-CF5170685A1E}">
      <dsp:nvSpPr>
        <dsp:cNvPr id="0" name=""/>
        <dsp:cNvSpPr/>
      </dsp:nvSpPr>
      <dsp:spPr>
        <a:xfrm>
          <a:off x="3303" y="2860"/>
          <a:ext cx="8222993" cy="9846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The second packet should contain the following covers and should be super scribed as "NON-STATUROTY COVERS</a:t>
          </a:r>
          <a:endParaRPr lang="en-US" sz="2300" kern="1200" dirty="0">
            <a:solidFill>
              <a:srgbClr val="000000"/>
            </a:solidFill>
            <a:latin typeface="Cambria"/>
            <a:cs typeface="Cambria"/>
          </a:endParaRPr>
        </a:p>
      </dsp:txBody>
      <dsp:txXfrm>
        <a:off x="3303" y="2860"/>
        <a:ext cx="8222993" cy="984663"/>
      </dsp:txXfrm>
    </dsp:sp>
    <dsp:sp modelId="{F3FF1B70-60F6-8548-83C0-F54F12D64295}">
      <dsp:nvSpPr>
        <dsp:cNvPr id="0" name=""/>
        <dsp:cNvSpPr/>
      </dsp:nvSpPr>
      <dsp:spPr>
        <a:xfrm>
          <a:off x="3303" y="1314265"/>
          <a:ext cx="1541040" cy="32088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Cover containing the receipt book and cash, if any, in respect of challenged votes;</a:t>
          </a:r>
          <a:endParaRPr lang="en-US" sz="2300" kern="1200" dirty="0">
            <a:solidFill>
              <a:srgbClr val="000000"/>
            </a:solidFill>
            <a:latin typeface="Cambria"/>
            <a:cs typeface="Cambria"/>
          </a:endParaRPr>
        </a:p>
      </dsp:txBody>
      <dsp:txXfrm>
        <a:off x="3303" y="1314265"/>
        <a:ext cx="1541040" cy="3208837"/>
      </dsp:txXfrm>
    </dsp:sp>
    <dsp:sp modelId="{15A2DA65-3472-1E4B-9916-D4B205FC8D2F}">
      <dsp:nvSpPr>
        <dsp:cNvPr id="0" name=""/>
        <dsp:cNvSpPr/>
      </dsp:nvSpPr>
      <dsp:spPr>
        <a:xfrm>
          <a:off x="1673791" y="1314265"/>
          <a:ext cx="1541040" cy="32088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Cover containing unused and damaged paper seals; </a:t>
          </a:r>
          <a:endParaRPr lang="en-US" sz="2300" kern="1200" dirty="0">
            <a:solidFill>
              <a:srgbClr val="000000"/>
            </a:solidFill>
            <a:latin typeface="Cambria"/>
            <a:cs typeface="Cambria"/>
          </a:endParaRPr>
        </a:p>
      </dsp:txBody>
      <dsp:txXfrm>
        <a:off x="1673791" y="1314265"/>
        <a:ext cx="1541040" cy="3208837"/>
      </dsp:txXfrm>
    </dsp:sp>
    <dsp:sp modelId="{D476EBBA-AF82-D84D-8892-9E4D3E32E6BE}">
      <dsp:nvSpPr>
        <dsp:cNvPr id="0" name=""/>
        <dsp:cNvSpPr/>
      </dsp:nvSpPr>
      <dsp:spPr>
        <a:xfrm>
          <a:off x="3344279" y="1314265"/>
          <a:ext cx="1541040" cy="32088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Cover containing unused voter's slips </a:t>
          </a:r>
          <a:endParaRPr lang="en-US" sz="2300" kern="1200" dirty="0">
            <a:solidFill>
              <a:srgbClr val="000000"/>
            </a:solidFill>
            <a:latin typeface="Cambria"/>
            <a:cs typeface="Cambria"/>
          </a:endParaRPr>
        </a:p>
      </dsp:txBody>
      <dsp:txXfrm>
        <a:off x="3344279" y="1314265"/>
        <a:ext cx="1541040" cy="3208837"/>
      </dsp:txXfrm>
    </dsp:sp>
    <dsp:sp modelId="{6669D729-0A00-6141-B0B9-37FAD9351116}">
      <dsp:nvSpPr>
        <dsp:cNvPr id="0" name=""/>
        <dsp:cNvSpPr/>
      </dsp:nvSpPr>
      <dsp:spPr>
        <a:xfrm>
          <a:off x="5014767" y="1314265"/>
          <a:ext cx="1541040" cy="32088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i="1" kern="1200" dirty="0" smtClean="0">
              <a:solidFill>
                <a:srgbClr val="000000"/>
              </a:solidFill>
              <a:latin typeface="Cambria"/>
              <a:cs typeface="Cambria"/>
            </a:rPr>
            <a:t>Cover containing unused and damaged special tags; and </a:t>
          </a:r>
          <a:endParaRPr lang="en-US" sz="2300" kern="1200" dirty="0">
            <a:solidFill>
              <a:srgbClr val="000000"/>
            </a:solidFill>
            <a:latin typeface="Cambria"/>
            <a:cs typeface="Cambria"/>
          </a:endParaRPr>
        </a:p>
      </dsp:txBody>
      <dsp:txXfrm>
        <a:off x="5014767" y="1314265"/>
        <a:ext cx="1541040" cy="3208837"/>
      </dsp:txXfrm>
    </dsp:sp>
    <dsp:sp modelId="{9B7E8221-BEEF-E649-AAD3-AD498F92E2E0}">
      <dsp:nvSpPr>
        <dsp:cNvPr id="0" name=""/>
        <dsp:cNvSpPr/>
      </dsp:nvSpPr>
      <dsp:spPr>
        <a:xfrm>
          <a:off x="6685256" y="1314265"/>
          <a:ext cx="1541040" cy="32088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i="1" kern="1200" dirty="0" smtClean="0">
              <a:solidFill>
                <a:srgbClr val="000000"/>
              </a:solidFill>
              <a:latin typeface="Cambria"/>
              <a:cs typeface="Cambria"/>
            </a:rPr>
            <a:t>Cover containing unused and damaged strip seals</a:t>
          </a:r>
          <a:endParaRPr lang="en-US" sz="2300" kern="1200" dirty="0">
            <a:solidFill>
              <a:srgbClr val="000000"/>
            </a:solidFill>
            <a:latin typeface="Cambria"/>
            <a:cs typeface="Cambria"/>
          </a:endParaRPr>
        </a:p>
      </dsp:txBody>
      <dsp:txXfrm>
        <a:off x="6685256" y="1314265"/>
        <a:ext cx="1541040" cy="320883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AFAAB-DDAF-0141-83AC-6EBF3261A08D}">
      <dsp:nvSpPr>
        <dsp:cNvPr id="0" name=""/>
        <dsp:cNvSpPr/>
      </dsp:nvSpPr>
      <dsp:spPr>
        <a:xfrm>
          <a:off x="1569" y="3079"/>
          <a:ext cx="8226460" cy="10524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u="sng" kern="1200" dirty="0" smtClean="0">
              <a:solidFill>
                <a:srgbClr val="000000"/>
              </a:solidFill>
              <a:latin typeface="Cambria"/>
              <a:cs typeface="Cambria"/>
            </a:rPr>
            <a:t>The third packet should contain the following items</a:t>
          </a:r>
          <a:r>
            <a:rPr lang="en-US" sz="1800" b="1" kern="1200" dirty="0" smtClean="0">
              <a:solidFill>
                <a:srgbClr val="000000"/>
              </a:solidFill>
              <a:latin typeface="Cambria"/>
              <a:cs typeface="Cambria"/>
            </a:rPr>
            <a:t> </a:t>
          </a:r>
          <a:endParaRPr lang="en-US" sz="1800" b="1" kern="1200" dirty="0">
            <a:solidFill>
              <a:srgbClr val="000000"/>
            </a:solidFill>
            <a:latin typeface="Cambria"/>
            <a:cs typeface="Cambria"/>
          </a:endParaRPr>
        </a:p>
      </dsp:txBody>
      <dsp:txXfrm>
        <a:off x="1569" y="3079"/>
        <a:ext cx="8226460" cy="1052405"/>
      </dsp:txXfrm>
    </dsp:sp>
    <dsp:sp modelId="{3B0D21F9-C505-A149-AFD5-49917921FE4A}">
      <dsp:nvSpPr>
        <dsp:cNvPr id="0" name=""/>
        <dsp:cNvSpPr/>
      </dsp:nvSpPr>
      <dsp:spPr>
        <a:xfrm>
          <a:off x="1569" y="1375925"/>
          <a:ext cx="983493"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Handbook for Presiding Officer</a:t>
          </a:r>
          <a:endParaRPr lang="en-US" sz="1800" kern="1200" dirty="0">
            <a:solidFill>
              <a:srgbClr val="000000"/>
            </a:solidFill>
            <a:latin typeface="Cambria"/>
            <a:cs typeface="Cambria"/>
          </a:endParaRPr>
        </a:p>
      </dsp:txBody>
      <dsp:txXfrm>
        <a:off x="1569" y="1375925"/>
        <a:ext cx="983493" cy="3146958"/>
      </dsp:txXfrm>
    </dsp:sp>
    <dsp:sp modelId="{E94301A1-309D-BD45-AD32-49A8F59EEFDF}">
      <dsp:nvSpPr>
        <dsp:cNvPr id="0" name=""/>
        <dsp:cNvSpPr/>
      </dsp:nvSpPr>
      <dsp:spPr>
        <a:xfrm>
          <a:off x="1067676" y="1375925"/>
          <a:ext cx="983493"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Manual of Electronic Voting Machine</a:t>
          </a:r>
          <a:endParaRPr lang="en-US" sz="1800" kern="1200" dirty="0">
            <a:solidFill>
              <a:srgbClr val="000000"/>
            </a:solidFill>
            <a:latin typeface="Cambria"/>
            <a:cs typeface="Cambria"/>
          </a:endParaRPr>
        </a:p>
      </dsp:txBody>
      <dsp:txXfrm>
        <a:off x="1067676" y="1375925"/>
        <a:ext cx="983493" cy="3146958"/>
      </dsp:txXfrm>
    </dsp:sp>
    <dsp:sp modelId="{50B6F584-D5CF-7A49-8CE8-EAEE893A3AF7}">
      <dsp:nvSpPr>
        <dsp:cNvPr id="0" name=""/>
        <dsp:cNvSpPr/>
      </dsp:nvSpPr>
      <dsp:spPr>
        <a:xfrm>
          <a:off x="2133783" y="1375925"/>
          <a:ext cx="1829819"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Indelible ink set (with stopper having been secured on each phial effectively with molten candle or wax applied thereon to prevent leakage or evaporation)</a:t>
          </a:r>
          <a:endParaRPr lang="en-US" sz="1800" kern="1200" dirty="0">
            <a:solidFill>
              <a:srgbClr val="000000"/>
            </a:solidFill>
            <a:latin typeface="Cambria"/>
            <a:cs typeface="Cambria"/>
          </a:endParaRPr>
        </a:p>
      </dsp:txBody>
      <dsp:txXfrm>
        <a:off x="2133783" y="1375925"/>
        <a:ext cx="1829819" cy="3146958"/>
      </dsp:txXfrm>
    </dsp:sp>
    <dsp:sp modelId="{CC9FC576-CED2-6C46-9C73-FA45F67E40A1}">
      <dsp:nvSpPr>
        <dsp:cNvPr id="0" name=""/>
        <dsp:cNvSpPr/>
      </dsp:nvSpPr>
      <dsp:spPr>
        <a:xfrm>
          <a:off x="4046216" y="1375925"/>
          <a:ext cx="983493"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Self-inking pads; </a:t>
          </a:r>
          <a:endParaRPr lang="en-US" sz="1800" kern="1200" dirty="0">
            <a:solidFill>
              <a:srgbClr val="000000"/>
            </a:solidFill>
            <a:latin typeface="Cambria"/>
            <a:cs typeface="Cambria"/>
          </a:endParaRPr>
        </a:p>
      </dsp:txBody>
      <dsp:txXfrm>
        <a:off x="4046216" y="1375925"/>
        <a:ext cx="983493" cy="3146958"/>
      </dsp:txXfrm>
    </dsp:sp>
    <dsp:sp modelId="{F7418938-8B38-BC4C-9F99-B90C5B2A4C5E}">
      <dsp:nvSpPr>
        <dsp:cNvPr id="0" name=""/>
        <dsp:cNvSpPr/>
      </dsp:nvSpPr>
      <dsp:spPr>
        <a:xfrm>
          <a:off x="5112322" y="1375925"/>
          <a:ext cx="983493"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metal seal of the Presiding Officer;</a:t>
          </a:r>
          <a:endParaRPr lang="en-US" sz="1800" kern="1200" dirty="0">
            <a:solidFill>
              <a:srgbClr val="000000"/>
            </a:solidFill>
            <a:latin typeface="Cambria"/>
            <a:cs typeface="Cambria"/>
          </a:endParaRPr>
        </a:p>
      </dsp:txBody>
      <dsp:txXfrm>
        <a:off x="5112322" y="1375925"/>
        <a:ext cx="983493" cy="3146958"/>
      </dsp:txXfrm>
    </dsp:sp>
    <dsp:sp modelId="{05F5BB4E-FE3E-1E47-BFC1-CFAB0A307333}">
      <dsp:nvSpPr>
        <dsp:cNvPr id="0" name=""/>
        <dsp:cNvSpPr/>
      </dsp:nvSpPr>
      <dsp:spPr>
        <a:xfrm>
          <a:off x="6178429" y="1375925"/>
          <a:ext cx="983493"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arrow cross-mark rubber stamp for marking tendered ballot papers</a:t>
          </a:r>
          <a:endParaRPr lang="en-US" sz="1800" kern="1200" dirty="0">
            <a:solidFill>
              <a:srgbClr val="000000"/>
            </a:solidFill>
            <a:latin typeface="Cambria"/>
            <a:cs typeface="Cambria"/>
          </a:endParaRPr>
        </a:p>
      </dsp:txBody>
      <dsp:txXfrm>
        <a:off x="6178429" y="1375925"/>
        <a:ext cx="983493" cy="3146958"/>
      </dsp:txXfrm>
    </dsp:sp>
    <dsp:sp modelId="{8A8AF6CA-3F2B-534F-9AD5-FBCCEAB1E1DE}">
      <dsp:nvSpPr>
        <dsp:cNvPr id="0" name=""/>
        <dsp:cNvSpPr/>
      </dsp:nvSpPr>
      <dsp:spPr>
        <a:xfrm>
          <a:off x="7244536" y="1375925"/>
          <a:ext cx="983493" cy="3146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Cup for setting the indelible ink. </a:t>
          </a:r>
          <a:endParaRPr lang="en-US" sz="1800" kern="1200" dirty="0">
            <a:solidFill>
              <a:srgbClr val="000000"/>
            </a:solidFill>
            <a:latin typeface="Cambria"/>
            <a:cs typeface="Cambria"/>
          </a:endParaRPr>
        </a:p>
      </dsp:txBody>
      <dsp:txXfrm>
        <a:off x="7244536" y="1375925"/>
        <a:ext cx="983493" cy="31469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997859-1398-6346-9A7D-13198B277A81}">
      <dsp:nvSpPr>
        <dsp:cNvPr id="0" name=""/>
        <dsp:cNvSpPr/>
      </dsp:nvSpPr>
      <dsp:spPr>
        <a:xfrm>
          <a:off x="1330" y="845"/>
          <a:ext cx="8226939" cy="793896"/>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Voting by persons present at polling station at closing hour</a:t>
          </a:r>
          <a:endParaRPr lang="en-US" sz="2300" kern="1200" dirty="0">
            <a:solidFill>
              <a:srgbClr val="000000"/>
            </a:solidFill>
            <a:latin typeface="Cambria"/>
            <a:cs typeface="Cambria"/>
          </a:endParaRPr>
        </a:p>
      </dsp:txBody>
      <dsp:txXfrm>
        <a:off x="1330" y="845"/>
        <a:ext cx="8226939" cy="793896"/>
      </dsp:txXfrm>
    </dsp:sp>
    <dsp:sp modelId="{A5D7D2E2-0E79-BE4C-A76F-BB0930A91D0D}">
      <dsp:nvSpPr>
        <dsp:cNvPr id="0" name=""/>
        <dsp:cNvSpPr/>
      </dsp:nvSpPr>
      <dsp:spPr>
        <a:xfrm>
          <a:off x="1330" y="1139485"/>
          <a:ext cx="1934840" cy="33856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latin typeface="Cambria"/>
              <a:cs typeface="Cambria"/>
            </a:rPr>
            <a:t>Distribute to all such electors, slips signed by you in full, and serially numbered from serial No. 1(</a:t>
          </a:r>
          <a:r>
            <a:rPr lang="en-US" sz="1700" kern="1200" dirty="0" smtClean="0">
              <a:solidFill>
                <a:srgbClr val="FF0000"/>
              </a:solidFill>
              <a:latin typeface="Cambria"/>
              <a:cs typeface="Cambria"/>
            </a:rPr>
            <a:t>start from the last elector in the queue</a:t>
          </a:r>
          <a:r>
            <a:rPr lang="en-US" sz="1700" kern="1200" dirty="0" smtClean="0">
              <a:solidFill>
                <a:srgbClr val="000000"/>
              </a:solidFill>
              <a:latin typeface="Cambria"/>
              <a:cs typeface="Cambria"/>
            </a:rPr>
            <a:t>) onwards according to the number of electors standing in the queue.</a:t>
          </a:r>
          <a:endParaRPr lang="en-US" sz="1700" kern="1200" dirty="0">
            <a:solidFill>
              <a:srgbClr val="000000"/>
            </a:solidFill>
            <a:latin typeface="Cambria"/>
            <a:cs typeface="Cambria"/>
          </a:endParaRPr>
        </a:p>
      </dsp:txBody>
      <dsp:txXfrm>
        <a:off x="1330" y="1139485"/>
        <a:ext cx="1934840" cy="3385632"/>
      </dsp:txXfrm>
    </dsp:sp>
    <dsp:sp modelId="{FD21A2C9-26E2-8840-84AD-52141EC6C53C}">
      <dsp:nvSpPr>
        <dsp:cNvPr id="0" name=""/>
        <dsp:cNvSpPr/>
      </dsp:nvSpPr>
      <dsp:spPr>
        <a:xfrm>
          <a:off x="2098696" y="1139485"/>
          <a:ext cx="1934840" cy="33856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latin typeface="Cambria"/>
              <a:cs typeface="Cambria"/>
            </a:rPr>
            <a:t>Continue the poll until all these electors have cast their votes</a:t>
          </a:r>
          <a:endParaRPr lang="en-US" sz="1700" kern="1200" dirty="0">
            <a:solidFill>
              <a:srgbClr val="000000"/>
            </a:solidFill>
            <a:latin typeface="Cambria"/>
            <a:cs typeface="Cambria"/>
          </a:endParaRPr>
        </a:p>
      </dsp:txBody>
      <dsp:txXfrm>
        <a:off x="2098696" y="1139485"/>
        <a:ext cx="1934840" cy="3385632"/>
      </dsp:txXfrm>
    </dsp:sp>
    <dsp:sp modelId="{B92FE066-43A6-F440-8913-C8034BD1C8C8}">
      <dsp:nvSpPr>
        <dsp:cNvPr id="0" name=""/>
        <dsp:cNvSpPr/>
      </dsp:nvSpPr>
      <dsp:spPr>
        <a:xfrm>
          <a:off x="4196063" y="1139485"/>
          <a:ext cx="1934840" cy="33856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latin typeface="Cambria"/>
              <a:cs typeface="Cambria"/>
            </a:rPr>
            <a:t>Depute police or other staff to watch that no one is allowed to join the queue after the appointed closing hour </a:t>
          </a:r>
          <a:endParaRPr lang="en-US" sz="1700" kern="1200" dirty="0">
            <a:solidFill>
              <a:srgbClr val="000000"/>
            </a:solidFill>
            <a:latin typeface="Cambria"/>
            <a:cs typeface="Cambria"/>
          </a:endParaRPr>
        </a:p>
      </dsp:txBody>
      <dsp:txXfrm>
        <a:off x="4196063" y="1139485"/>
        <a:ext cx="1934840" cy="3385632"/>
      </dsp:txXfrm>
    </dsp:sp>
    <dsp:sp modelId="{C2C01DA8-3B02-2A44-9BD2-A8D5873BFA2A}">
      <dsp:nvSpPr>
        <dsp:cNvPr id="0" name=""/>
        <dsp:cNvSpPr/>
      </dsp:nvSpPr>
      <dsp:spPr>
        <a:xfrm>
          <a:off x="6293429" y="1139485"/>
          <a:ext cx="1934840" cy="33856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latin typeface="Cambria"/>
              <a:cs typeface="Cambria"/>
            </a:rPr>
            <a:t>Formally declare the close of poll</a:t>
          </a:r>
          <a:endParaRPr lang="en-US" sz="1700" kern="1200" dirty="0">
            <a:solidFill>
              <a:srgbClr val="000000"/>
            </a:solidFill>
            <a:latin typeface="Cambria"/>
            <a:cs typeface="Cambria"/>
          </a:endParaRPr>
        </a:p>
      </dsp:txBody>
      <dsp:txXfrm>
        <a:off x="6293429" y="1139485"/>
        <a:ext cx="1934840" cy="33856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F86B6C-A787-E34C-B6BC-4FBB2085C3DE}">
      <dsp:nvSpPr>
        <dsp:cNvPr id="0" name=""/>
        <dsp:cNvSpPr/>
      </dsp:nvSpPr>
      <dsp:spPr>
        <a:xfrm>
          <a:off x="0" y="969"/>
          <a:ext cx="8229600" cy="9114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latin typeface="Cambria"/>
              <a:cs typeface="Cambria"/>
            </a:rPr>
            <a:t>For sealing and securing the voting machine, the power switch in the control unit should first be switched 'OFF' </a:t>
          </a:r>
          <a:endParaRPr lang="en-US" sz="2000" b="1" kern="1200" dirty="0">
            <a:solidFill>
              <a:srgbClr val="000000"/>
            </a:solidFill>
            <a:latin typeface="Cambria"/>
            <a:cs typeface="Cambria"/>
          </a:endParaRPr>
        </a:p>
      </dsp:txBody>
      <dsp:txXfrm>
        <a:off x="0" y="969"/>
        <a:ext cx="8229600" cy="911426"/>
      </dsp:txXfrm>
    </dsp:sp>
    <dsp:sp modelId="{D118FFAC-120C-FA4F-B329-0323DADC337C}">
      <dsp:nvSpPr>
        <dsp:cNvPr id="0" name=""/>
        <dsp:cNvSpPr/>
      </dsp:nvSpPr>
      <dsp:spPr>
        <a:xfrm>
          <a:off x="0" y="924756"/>
          <a:ext cx="8229600" cy="9114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latin typeface="Cambria"/>
              <a:cs typeface="Cambria"/>
            </a:rPr>
            <a:t>Then the ballot unit(s) and the control unit should be disconnected.</a:t>
          </a:r>
          <a:endParaRPr lang="en-US" sz="2000" b="1" kern="1200" dirty="0">
            <a:solidFill>
              <a:srgbClr val="000000"/>
            </a:solidFill>
            <a:latin typeface="Cambria"/>
            <a:cs typeface="Cambria"/>
          </a:endParaRPr>
        </a:p>
      </dsp:txBody>
      <dsp:txXfrm>
        <a:off x="0" y="924756"/>
        <a:ext cx="8229600" cy="911426"/>
      </dsp:txXfrm>
    </dsp:sp>
    <dsp:sp modelId="{98F4DF3A-C260-1748-B005-A2798AB71232}">
      <dsp:nvSpPr>
        <dsp:cNvPr id="0" name=""/>
        <dsp:cNvSpPr/>
      </dsp:nvSpPr>
      <dsp:spPr>
        <a:xfrm>
          <a:off x="0" y="1848542"/>
          <a:ext cx="8229600" cy="9114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latin typeface="Cambria"/>
              <a:cs typeface="Cambria"/>
            </a:rPr>
            <a:t>The ballot unit(s) and the control unit should now be put back in their respective carrying cases</a:t>
          </a:r>
          <a:endParaRPr lang="en-US" sz="2000" b="1" kern="1200" dirty="0">
            <a:solidFill>
              <a:srgbClr val="000000"/>
            </a:solidFill>
            <a:latin typeface="Cambria"/>
            <a:cs typeface="Cambria"/>
          </a:endParaRPr>
        </a:p>
      </dsp:txBody>
      <dsp:txXfrm>
        <a:off x="0" y="1848542"/>
        <a:ext cx="8229600" cy="911426"/>
      </dsp:txXfrm>
    </dsp:sp>
    <dsp:sp modelId="{820DF286-B5CF-1643-9EA0-EEBA7DCC00BE}">
      <dsp:nvSpPr>
        <dsp:cNvPr id="0" name=""/>
        <dsp:cNvSpPr/>
      </dsp:nvSpPr>
      <dsp:spPr>
        <a:xfrm>
          <a:off x="0" y="2772329"/>
          <a:ext cx="8229600" cy="9114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latin typeface="Cambria"/>
              <a:cs typeface="Cambria"/>
            </a:rPr>
            <a:t>Each carrying case should then be sealed at both ends by passing a thread through the two holes provided for the purpose on both sides of the carrying case </a:t>
          </a:r>
          <a:endParaRPr lang="en-US" sz="2000" b="1" kern="1200" dirty="0">
            <a:solidFill>
              <a:srgbClr val="000000"/>
            </a:solidFill>
            <a:latin typeface="Cambria"/>
            <a:cs typeface="Cambria"/>
          </a:endParaRPr>
        </a:p>
      </dsp:txBody>
      <dsp:txXfrm>
        <a:off x="0" y="2772329"/>
        <a:ext cx="8229600" cy="911426"/>
      </dsp:txXfrm>
    </dsp:sp>
    <dsp:sp modelId="{6132F28E-1D2F-E949-A4FE-67A62FDEA088}">
      <dsp:nvSpPr>
        <dsp:cNvPr id="0" name=""/>
        <dsp:cNvSpPr/>
      </dsp:nvSpPr>
      <dsp:spPr>
        <a:xfrm>
          <a:off x="0" y="3696116"/>
          <a:ext cx="8229600" cy="9114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latin typeface="Cambria"/>
              <a:cs typeface="Cambria"/>
            </a:rPr>
            <a:t>Putting thread, seal with an address tag showing the particulars of the election, the polling station and the unit contained therein </a:t>
          </a:r>
          <a:endParaRPr lang="en-US" sz="2000" b="1" kern="1200" dirty="0">
            <a:solidFill>
              <a:srgbClr val="000000"/>
            </a:solidFill>
            <a:latin typeface="Cambria"/>
            <a:cs typeface="Cambria"/>
          </a:endParaRPr>
        </a:p>
      </dsp:txBody>
      <dsp:txXfrm>
        <a:off x="0" y="3696116"/>
        <a:ext cx="8229600" cy="9114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008FE9-8B09-964C-9D23-5B09F4E9717D}">
      <dsp:nvSpPr>
        <dsp:cNvPr id="0" name=""/>
        <dsp:cNvSpPr/>
      </dsp:nvSpPr>
      <dsp:spPr>
        <a:xfrm>
          <a:off x="0" y="193543"/>
          <a:ext cx="8229600" cy="12548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000000"/>
              </a:solidFill>
              <a:latin typeface="Cambria"/>
              <a:cs typeface="Cambria"/>
            </a:rPr>
            <a:t>Signature of Presiding officer and seal it</a:t>
          </a:r>
          <a:endParaRPr lang="en-US" sz="2300" b="1" kern="1200" dirty="0">
            <a:solidFill>
              <a:srgbClr val="000000"/>
            </a:solidFill>
            <a:latin typeface="Cambria"/>
            <a:cs typeface="Cambria"/>
          </a:endParaRPr>
        </a:p>
      </dsp:txBody>
      <dsp:txXfrm>
        <a:off x="0" y="193543"/>
        <a:ext cx="8229600" cy="1254825"/>
      </dsp:txXfrm>
    </dsp:sp>
    <dsp:sp modelId="{F0CECCFC-EADB-D949-9292-B62BB769B9C4}">
      <dsp:nvSpPr>
        <dsp:cNvPr id="0" name=""/>
        <dsp:cNvSpPr/>
      </dsp:nvSpPr>
      <dsp:spPr>
        <a:xfrm>
          <a:off x="0" y="1635569"/>
          <a:ext cx="8229600" cy="12548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000000"/>
              </a:solidFill>
              <a:latin typeface="Cambria"/>
              <a:cs typeface="Cambria"/>
            </a:rPr>
            <a:t>Ask putting seal by the contesting candidates or their polling agents, who are present at the polling station</a:t>
          </a:r>
          <a:endParaRPr lang="en-US" sz="2300" b="1" kern="1200" dirty="0">
            <a:solidFill>
              <a:srgbClr val="000000"/>
            </a:solidFill>
            <a:latin typeface="Cambria"/>
            <a:cs typeface="Cambria"/>
          </a:endParaRPr>
        </a:p>
      </dsp:txBody>
      <dsp:txXfrm>
        <a:off x="0" y="1635569"/>
        <a:ext cx="8229600" cy="1254825"/>
      </dsp:txXfrm>
    </dsp:sp>
    <dsp:sp modelId="{C40B55E8-318C-4445-AF76-D0F3617BD19D}">
      <dsp:nvSpPr>
        <dsp:cNvPr id="0" name=""/>
        <dsp:cNvSpPr/>
      </dsp:nvSpPr>
      <dsp:spPr>
        <a:xfrm>
          <a:off x="0" y="3077594"/>
          <a:ext cx="8229600" cy="12548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000000"/>
              </a:solidFill>
              <a:latin typeface="Cambria"/>
              <a:cs typeface="Cambria"/>
            </a:rPr>
            <a:t>Note the name of those who affix their seal on carrying cases of ballot units and  control unit as above in declaration (Given in next slide)</a:t>
          </a:r>
          <a:endParaRPr lang="en-US" sz="2300" b="1" kern="1200" dirty="0">
            <a:solidFill>
              <a:srgbClr val="000000"/>
            </a:solidFill>
            <a:latin typeface="Cambria"/>
            <a:cs typeface="Cambria"/>
          </a:endParaRPr>
        </a:p>
      </dsp:txBody>
      <dsp:txXfrm>
        <a:off x="0" y="3077594"/>
        <a:ext cx="8229600" cy="12548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D4BDC-E6D2-B54B-8543-97A66983BFFF}">
      <dsp:nvSpPr>
        <dsp:cNvPr id="0" name=""/>
        <dsp:cNvSpPr/>
      </dsp:nvSpPr>
      <dsp:spPr>
        <a:xfrm>
          <a:off x="7172" y="1654"/>
          <a:ext cx="8215254" cy="6770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u="none" kern="1200" dirty="0" smtClean="0">
              <a:solidFill>
                <a:srgbClr val="000000"/>
              </a:solidFill>
              <a:latin typeface="Cambria"/>
              <a:cs typeface="Cambria"/>
            </a:rPr>
            <a:t>Preparation of account of votes recorded</a:t>
          </a:r>
          <a:endParaRPr lang="en-US" sz="1800" b="1" u="none" kern="1200" dirty="0">
            <a:solidFill>
              <a:srgbClr val="000000"/>
            </a:solidFill>
            <a:latin typeface="Cambria"/>
            <a:cs typeface="Cambria"/>
          </a:endParaRPr>
        </a:p>
      </dsp:txBody>
      <dsp:txXfrm>
        <a:off x="7172" y="1654"/>
        <a:ext cx="8215254" cy="677009"/>
      </dsp:txXfrm>
    </dsp:sp>
    <dsp:sp modelId="{8C64A5B0-D8EB-0C42-BB51-4D50296DD9B8}">
      <dsp:nvSpPr>
        <dsp:cNvPr id="0" name=""/>
        <dsp:cNvSpPr/>
      </dsp:nvSpPr>
      <dsp:spPr>
        <a:xfrm>
          <a:off x="15191" y="976151"/>
          <a:ext cx="2089478" cy="29215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Under rule 49S of the Conduct of Elections Rules, 1961, an account of votes recorded in the voting machine shall be prepared by you in Part I of Form 17C in duplicate</a:t>
          </a:r>
          <a:endParaRPr lang="en-US" sz="1800" kern="1200" dirty="0">
            <a:solidFill>
              <a:srgbClr val="000000"/>
            </a:solidFill>
            <a:latin typeface="Cambria"/>
            <a:cs typeface="Cambria"/>
          </a:endParaRPr>
        </a:p>
      </dsp:txBody>
      <dsp:txXfrm>
        <a:off x="15191" y="976151"/>
        <a:ext cx="2089478" cy="2921544"/>
      </dsp:txXfrm>
    </dsp:sp>
    <dsp:sp modelId="{912A785B-9583-AE4E-9838-24B69B8F2AC0}">
      <dsp:nvSpPr>
        <dsp:cNvPr id="0" name=""/>
        <dsp:cNvSpPr/>
      </dsp:nvSpPr>
      <dsp:spPr>
        <a:xfrm>
          <a:off x="2280185" y="976151"/>
          <a:ext cx="2089478" cy="35481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Total number of votes recorded in voting machine = total number of voters registered as per column (I) of the Register of Voters (Form 17A) – (the number of voters who decided not to vote+ the number of voters not allowed by you to vote) </a:t>
          </a:r>
          <a:endParaRPr lang="en-US" sz="1800" kern="1200" dirty="0">
            <a:solidFill>
              <a:srgbClr val="000000"/>
            </a:solidFill>
            <a:latin typeface="Cambria"/>
            <a:cs typeface="Cambria"/>
          </a:endParaRPr>
        </a:p>
      </dsp:txBody>
      <dsp:txXfrm>
        <a:off x="2280185" y="976151"/>
        <a:ext cx="2089478" cy="3548157"/>
      </dsp:txXfrm>
    </dsp:sp>
    <dsp:sp modelId="{8A807FF6-2F42-6347-A93C-8DED4C6AF779}">
      <dsp:nvSpPr>
        <dsp:cNvPr id="0" name=""/>
        <dsp:cNvSpPr/>
      </dsp:nvSpPr>
      <dsp:spPr>
        <a:xfrm>
          <a:off x="4545180" y="976151"/>
          <a:ext cx="1404233" cy="29215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In the following slide Part I of Form 17C is given for your guidance at (Annexure XIII) as sample</a:t>
          </a:r>
          <a:endParaRPr lang="en-US" sz="1800" kern="1200" dirty="0">
            <a:solidFill>
              <a:srgbClr val="000000"/>
            </a:solidFill>
            <a:latin typeface="Cambria"/>
            <a:cs typeface="Cambria"/>
          </a:endParaRPr>
        </a:p>
      </dsp:txBody>
      <dsp:txXfrm>
        <a:off x="4545180" y="976151"/>
        <a:ext cx="1404233" cy="2921544"/>
      </dsp:txXfrm>
    </dsp:sp>
    <dsp:sp modelId="{7764C42F-AF0C-9147-9241-EC9672EF27A2}">
      <dsp:nvSpPr>
        <dsp:cNvPr id="0" name=""/>
        <dsp:cNvSpPr/>
      </dsp:nvSpPr>
      <dsp:spPr>
        <a:xfrm>
          <a:off x="6124930" y="976151"/>
          <a:ext cx="2089478" cy="29215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account of votes recorded in Form 17C should be kept by you in a separate cover with the words 'Account of Votes Recorded' super scribed therein</a:t>
          </a:r>
          <a:endParaRPr lang="en-US" sz="1800" kern="1200" dirty="0">
            <a:solidFill>
              <a:srgbClr val="000000"/>
            </a:solidFill>
            <a:latin typeface="Cambria"/>
            <a:cs typeface="Cambria"/>
          </a:endParaRPr>
        </a:p>
      </dsp:txBody>
      <dsp:txXfrm>
        <a:off x="6124930" y="976151"/>
        <a:ext cx="2089478" cy="292154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FC3A90-6DAB-3A48-92A9-5590419311E1}">
      <dsp:nvSpPr>
        <dsp:cNvPr id="0" name=""/>
        <dsp:cNvSpPr/>
      </dsp:nvSpPr>
      <dsp:spPr>
        <a:xfrm>
          <a:off x="6250" y="1193"/>
          <a:ext cx="8217098" cy="9246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u="sng" kern="1200" dirty="0" smtClean="0">
              <a:solidFill>
                <a:srgbClr val="000000"/>
              </a:solidFill>
              <a:latin typeface="Cambria"/>
              <a:cs typeface="Cambria"/>
            </a:rPr>
            <a:t>Supply of attested copies of account of votes recorded to polling agents &amp; Declaration at the close of poll</a:t>
          </a:r>
          <a:endParaRPr lang="en-US" sz="1800" kern="1200" dirty="0">
            <a:solidFill>
              <a:srgbClr val="000000"/>
            </a:solidFill>
            <a:latin typeface="Cambria"/>
            <a:cs typeface="Cambria"/>
          </a:endParaRPr>
        </a:p>
      </dsp:txBody>
      <dsp:txXfrm>
        <a:off x="6250" y="1193"/>
        <a:ext cx="8217098" cy="924688"/>
      </dsp:txXfrm>
    </dsp:sp>
    <dsp:sp modelId="{A2E333C5-7F7F-664B-B7C4-438542CA8841}">
      <dsp:nvSpPr>
        <dsp:cNvPr id="0" name=""/>
        <dsp:cNvSpPr/>
      </dsp:nvSpPr>
      <dsp:spPr>
        <a:xfrm>
          <a:off x="6250" y="1258473"/>
          <a:ext cx="2542369" cy="326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As per Rule 49S, you are also required to furnish to every polling agent, who is present at the close of the poll, a true attested copy of the account of votes recorded as prepared by you in Form 17C, after obtaining a receipt from those polling agents. </a:t>
          </a:r>
          <a:endParaRPr lang="en-US" sz="1800" kern="1200" dirty="0">
            <a:solidFill>
              <a:srgbClr val="000000"/>
            </a:solidFill>
            <a:latin typeface="Cambria"/>
            <a:cs typeface="Cambria"/>
          </a:endParaRPr>
        </a:p>
      </dsp:txBody>
      <dsp:txXfrm>
        <a:off x="6250" y="1258473"/>
        <a:ext cx="2542369" cy="3266295"/>
      </dsp:txXfrm>
    </dsp:sp>
    <dsp:sp modelId="{06D7E1A7-304E-034C-A5D3-4D8563D8D099}">
      <dsp:nvSpPr>
        <dsp:cNvPr id="0" name=""/>
        <dsp:cNvSpPr/>
      </dsp:nvSpPr>
      <dsp:spPr>
        <a:xfrm>
          <a:off x="2728868" y="1258473"/>
          <a:ext cx="1775438" cy="326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Copies of the accounts should be furnished to every polling agent present even without his asking for it. </a:t>
          </a:r>
          <a:endParaRPr lang="en-US" sz="1800" kern="1200" dirty="0">
            <a:solidFill>
              <a:srgbClr val="000000"/>
            </a:solidFill>
            <a:latin typeface="Cambria"/>
            <a:cs typeface="Cambria"/>
          </a:endParaRPr>
        </a:p>
      </dsp:txBody>
      <dsp:txXfrm>
        <a:off x="2728868" y="1258473"/>
        <a:ext cx="1775438" cy="3266295"/>
      </dsp:txXfrm>
    </dsp:sp>
    <dsp:sp modelId="{343E5FC7-885B-ED4D-9D21-0F2264F2B549}">
      <dsp:nvSpPr>
        <dsp:cNvPr id="0" name=""/>
        <dsp:cNvSpPr/>
      </dsp:nvSpPr>
      <dsp:spPr>
        <a:xfrm>
          <a:off x="4684553" y="1258473"/>
          <a:ext cx="1794428" cy="326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original Form 17C has to be deposited at the Collection Centre (Strong Room) along with the voting machine. </a:t>
          </a:r>
          <a:endParaRPr lang="en-US" sz="1800" kern="1200" dirty="0">
            <a:solidFill>
              <a:srgbClr val="000000"/>
            </a:solidFill>
            <a:latin typeface="Cambria"/>
            <a:cs typeface="Cambria"/>
          </a:endParaRPr>
        </a:p>
      </dsp:txBody>
      <dsp:txXfrm>
        <a:off x="4684553" y="1258473"/>
        <a:ext cx="1794428" cy="3266295"/>
      </dsp:txXfrm>
    </dsp:sp>
    <dsp:sp modelId="{6BA08DF8-F448-DF4C-AFF0-AA3B6F8897B6}">
      <dsp:nvSpPr>
        <dsp:cNvPr id="0" name=""/>
        <dsp:cNvSpPr/>
      </dsp:nvSpPr>
      <dsp:spPr>
        <a:xfrm>
          <a:off x="6659229" y="1258473"/>
          <a:ext cx="1564119" cy="326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duplicate copy of Form 17C will also be deposited at the Collection Centre</a:t>
          </a:r>
          <a:endParaRPr lang="en-US" sz="1800" kern="1200" dirty="0">
            <a:solidFill>
              <a:srgbClr val="000000"/>
            </a:solidFill>
            <a:latin typeface="Cambria"/>
            <a:cs typeface="Cambria"/>
          </a:endParaRPr>
        </a:p>
      </dsp:txBody>
      <dsp:txXfrm>
        <a:off x="6659229" y="1258473"/>
        <a:ext cx="1564119" cy="32662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18F1C6-4040-6743-801B-0E384BC526B4}">
      <dsp:nvSpPr>
        <dsp:cNvPr id="0" name=""/>
        <dsp:cNvSpPr/>
      </dsp:nvSpPr>
      <dsp:spPr>
        <a:xfrm>
          <a:off x="2957" y="344"/>
          <a:ext cx="8223684" cy="8728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u="sng" kern="1200" dirty="0" smtClean="0">
              <a:solidFill>
                <a:srgbClr val="000000"/>
              </a:solidFill>
              <a:latin typeface="Cambria"/>
              <a:cs typeface="Cambria"/>
            </a:rPr>
            <a:t>Supply of attested copies of account of votes recorded to polling agents &amp; Declaration at the close of poll</a:t>
          </a:r>
          <a:endParaRPr lang="en-US" sz="1800" kern="1200" dirty="0">
            <a:solidFill>
              <a:srgbClr val="000000"/>
            </a:solidFill>
            <a:latin typeface="Cambria"/>
            <a:cs typeface="Cambria"/>
          </a:endParaRPr>
        </a:p>
      </dsp:txBody>
      <dsp:txXfrm>
        <a:off x="2957" y="344"/>
        <a:ext cx="8223684" cy="872816"/>
      </dsp:txXfrm>
    </dsp:sp>
    <dsp:sp modelId="{62E1F046-CA04-874F-AE37-8847C6532CCA}">
      <dsp:nvSpPr>
        <dsp:cNvPr id="0" name=""/>
        <dsp:cNvSpPr/>
      </dsp:nvSpPr>
      <dsp:spPr>
        <a:xfrm>
          <a:off x="2957" y="1210703"/>
          <a:ext cx="2595860" cy="33149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If possible, you should prepare the required number of copies with the help of carbon paper, while filling in the entries in the original account so that all polling agents and the original account are identical in every respect</a:t>
          </a:r>
          <a:endParaRPr lang="en-US" sz="1800" kern="1200" dirty="0">
            <a:solidFill>
              <a:srgbClr val="000000"/>
            </a:solidFill>
            <a:latin typeface="Cambria"/>
            <a:cs typeface="Cambria"/>
          </a:endParaRPr>
        </a:p>
      </dsp:txBody>
      <dsp:txXfrm>
        <a:off x="2957" y="1210703"/>
        <a:ext cx="2595860" cy="3314914"/>
      </dsp:txXfrm>
    </dsp:sp>
    <dsp:sp modelId="{A102F48E-18BC-C74E-80EC-D85EEB61758C}">
      <dsp:nvSpPr>
        <dsp:cNvPr id="0" name=""/>
        <dsp:cNvSpPr/>
      </dsp:nvSpPr>
      <dsp:spPr>
        <a:xfrm>
          <a:off x="2816869" y="1210703"/>
          <a:ext cx="2595860" cy="33149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For simultaneous election separate copies should be prepared  and given respectively following above procedure</a:t>
          </a:r>
          <a:endParaRPr lang="en-US" sz="1800" kern="1200" dirty="0">
            <a:solidFill>
              <a:srgbClr val="000000"/>
            </a:solidFill>
            <a:latin typeface="Cambria"/>
            <a:cs typeface="Cambria"/>
          </a:endParaRPr>
        </a:p>
      </dsp:txBody>
      <dsp:txXfrm>
        <a:off x="2816869" y="1210703"/>
        <a:ext cx="2595860" cy="3314914"/>
      </dsp:txXfrm>
    </dsp:sp>
    <dsp:sp modelId="{081253CA-BABC-5A4C-B404-9CD574C08BF8}">
      <dsp:nvSpPr>
        <dsp:cNvPr id="0" name=""/>
        <dsp:cNvSpPr/>
      </dsp:nvSpPr>
      <dsp:spPr>
        <a:xfrm>
          <a:off x="5630782" y="1210703"/>
          <a:ext cx="2595860" cy="33149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To ensure following of rule 49S Commission has devised a declaration </a:t>
          </a:r>
          <a:r>
            <a:rPr lang="en-US" sz="1800" b="1" kern="1200" dirty="0" smtClean="0">
              <a:solidFill>
                <a:srgbClr val="000000"/>
              </a:solidFill>
              <a:latin typeface="Cambria"/>
              <a:cs typeface="Cambria"/>
            </a:rPr>
            <a:t>(Given in next slide)</a:t>
          </a:r>
          <a:r>
            <a:rPr lang="en-US" sz="1800" kern="1200" dirty="0" smtClean="0">
              <a:solidFill>
                <a:srgbClr val="000000"/>
              </a:solidFill>
              <a:latin typeface="Cambria"/>
              <a:cs typeface="Cambria"/>
            </a:rPr>
            <a:t> which should be made and completed by you at the close of poll </a:t>
          </a:r>
          <a:endParaRPr lang="en-US" sz="1800" kern="1200" dirty="0">
            <a:solidFill>
              <a:srgbClr val="000000"/>
            </a:solidFill>
            <a:latin typeface="Cambria"/>
            <a:cs typeface="Cambria"/>
          </a:endParaRPr>
        </a:p>
      </dsp:txBody>
      <dsp:txXfrm>
        <a:off x="5630782" y="1210703"/>
        <a:ext cx="2595860" cy="331491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EEA77B-9D58-1C4E-AD22-8B7642B6DAE9}">
      <dsp:nvSpPr>
        <dsp:cNvPr id="0" name=""/>
        <dsp:cNvSpPr/>
      </dsp:nvSpPr>
      <dsp:spPr>
        <a:xfrm>
          <a:off x="5585" y="3166"/>
          <a:ext cx="6039923" cy="13103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This </a:t>
          </a:r>
          <a:r>
            <a:rPr lang="en-US" sz="2300" kern="1200" dirty="0" smtClean="0">
              <a:solidFill>
                <a:srgbClr val="000000"/>
              </a:solidFill>
              <a:latin typeface="Cambria"/>
              <a:cs typeface="Cambria"/>
            </a:rPr>
            <a:t>Cover </a:t>
          </a:r>
          <a:r>
            <a:rPr lang="en-US" sz="2300" kern="1200" dirty="0" smtClean="0">
              <a:solidFill>
                <a:srgbClr val="000000"/>
              </a:solidFill>
              <a:latin typeface="Cambria"/>
              <a:cs typeface="Cambria"/>
            </a:rPr>
            <a:t>contains </a:t>
          </a:r>
          <a:endParaRPr lang="en-US" sz="2300" kern="1200" dirty="0">
            <a:solidFill>
              <a:srgbClr val="000000"/>
            </a:solidFill>
            <a:latin typeface="Cambria"/>
            <a:cs typeface="Cambria"/>
          </a:endParaRPr>
        </a:p>
      </dsp:txBody>
      <dsp:txXfrm>
        <a:off x="5585" y="3166"/>
        <a:ext cx="6039923" cy="1310338"/>
      </dsp:txXfrm>
    </dsp:sp>
    <dsp:sp modelId="{19E78B92-B5DA-2C4D-B08D-6D9B8D48D0B0}">
      <dsp:nvSpPr>
        <dsp:cNvPr id="0" name=""/>
        <dsp:cNvSpPr/>
      </dsp:nvSpPr>
      <dsp:spPr>
        <a:xfrm>
          <a:off x="5585" y="1610091"/>
          <a:ext cx="1420490" cy="291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The account of votes recorded and paper seal account </a:t>
          </a:r>
          <a:endParaRPr lang="en-US" sz="2300" kern="1200" dirty="0">
            <a:solidFill>
              <a:srgbClr val="000000"/>
            </a:solidFill>
            <a:latin typeface="Cambria"/>
            <a:cs typeface="Cambria"/>
          </a:endParaRPr>
        </a:p>
      </dsp:txBody>
      <dsp:txXfrm>
        <a:off x="5585" y="1610091"/>
        <a:ext cx="1420490" cy="2912704"/>
      </dsp:txXfrm>
    </dsp:sp>
    <dsp:sp modelId="{6BFA292A-E0E5-8749-8E03-07DBF17A356D}">
      <dsp:nvSpPr>
        <dsp:cNvPr id="0" name=""/>
        <dsp:cNvSpPr/>
      </dsp:nvSpPr>
      <dsp:spPr>
        <a:xfrm>
          <a:off x="1545396" y="1610091"/>
          <a:ext cx="1420490" cy="291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The declarations by the Presiding Officer</a:t>
          </a:r>
          <a:endParaRPr lang="en-US" sz="2300" kern="1200" dirty="0">
            <a:solidFill>
              <a:srgbClr val="000000"/>
            </a:solidFill>
            <a:latin typeface="Cambria"/>
            <a:cs typeface="Cambria"/>
          </a:endParaRPr>
        </a:p>
      </dsp:txBody>
      <dsp:txXfrm>
        <a:off x="1545396" y="1610091"/>
        <a:ext cx="1420490" cy="2912704"/>
      </dsp:txXfrm>
    </dsp:sp>
    <dsp:sp modelId="{C2D13612-EDD8-484B-8245-B21A8FA032FA}">
      <dsp:nvSpPr>
        <dsp:cNvPr id="0" name=""/>
        <dsp:cNvSpPr/>
      </dsp:nvSpPr>
      <dsp:spPr>
        <a:xfrm>
          <a:off x="3085207" y="1610091"/>
          <a:ext cx="1420490" cy="291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The Presiding Officer's Diary</a:t>
          </a:r>
          <a:endParaRPr lang="en-US" sz="2300" kern="1200" dirty="0">
            <a:solidFill>
              <a:srgbClr val="000000"/>
            </a:solidFill>
            <a:latin typeface="Cambria"/>
            <a:cs typeface="Cambria"/>
          </a:endParaRPr>
        </a:p>
      </dsp:txBody>
      <dsp:txXfrm>
        <a:off x="3085207" y="1610091"/>
        <a:ext cx="1420490" cy="2912704"/>
      </dsp:txXfrm>
    </dsp:sp>
    <dsp:sp modelId="{DE6CC759-7C83-0C46-942D-9D6233F901F2}">
      <dsp:nvSpPr>
        <dsp:cNvPr id="0" name=""/>
        <dsp:cNvSpPr/>
      </dsp:nvSpPr>
      <dsp:spPr>
        <a:xfrm>
          <a:off x="4625018" y="1610091"/>
          <a:ext cx="1420490" cy="291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Visit Sheet and the 16-Point Observer’s </a:t>
          </a:r>
          <a:endParaRPr lang="en-US" sz="2300" kern="1200" dirty="0">
            <a:solidFill>
              <a:srgbClr val="000000"/>
            </a:solidFill>
            <a:latin typeface="Cambria"/>
            <a:cs typeface="Cambria"/>
          </a:endParaRPr>
        </a:p>
      </dsp:txBody>
      <dsp:txXfrm>
        <a:off x="4625018" y="1610091"/>
        <a:ext cx="1420490" cy="2912704"/>
      </dsp:txXfrm>
    </dsp:sp>
    <dsp:sp modelId="{221AFE1A-AC46-DC43-AEE4-40BDD17D609D}">
      <dsp:nvSpPr>
        <dsp:cNvPr id="0" name=""/>
        <dsp:cNvSpPr/>
      </dsp:nvSpPr>
      <dsp:spPr>
        <a:xfrm>
          <a:off x="6284151" y="3166"/>
          <a:ext cx="1939863" cy="291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0000"/>
              </a:solidFill>
              <a:latin typeface="Cambria"/>
              <a:cs typeface="Cambria"/>
            </a:rPr>
            <a:t>Report should be sent separately along with the voting machine to the receiving </a:t>
          </a:r>
          <a:r>
            <a:rPr lang="en-US" sz="2300" kern="1200" dirty="0" err="1" smtClean="0">
              <a:solidFill>
                <a:srgbClr val="000000"/>
              </a:solidFill>
              <a:latin typeface="Cambria"/>
              <a:cs typeface="Cambria"/>
            </a:rPr>
            <a:t>centre</a:t>
          </a:r>
          <a:endParaRPr lang="en-US" sz="2300" kern="1200" dirty="0">
            <a:solidFill>
              <a:srgbClr val="000000"/>
            </a:solidFill>
            <a:latin typeface="Cambria"/>
            <a:cs typeface="Cambria"/>
          </a:endParaRPr>
        </a:p>
      </dsp:txBody>
      <dsp:txXfrm>
        <a:off x="6284151" y="3166"/>
        <a:ext cx="1939863" cy="291270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41B029-7F08-4B40-B06D-5CA6C702AE50}">
      <dsp:nvSpPr>
        <dsp:cNvPr id="0" name=""/>
        <dsp:cNvSpPr/>
      </dsp:nvSpPr>
      <dsp:spPr>
        <a:xfrm>
          <a:off x="3303" y="2860"/>
          <a:ext cx="8222993" cy="984663"/>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Cambria"/>
              <a:cs typeface="Cambria"/>
            </a:rPr>
            <a:t>The first packet should contain the sealed covers mentioned below and should be super scribed as "STATUTORY COVERS": </a:t>
          </a:r>
          <a:endParaRPr lang="en-US" sz="2000" kern="1200" dirty="0">
            <a:solidFill>
              <a:srgbClr val="000000"/>
            </a:solidFill>
            <a:latin typeface="Cambria"/>
            <a:cs typeface="Cambria"/>
          </a:endParaRPr>
        </a:p>
      </dsp:txBody>
      <dsp:txXfrm>
        <a:off x="3303" y="2860"/>
        <a:ext cx="8222993" cy="984663"/>
      </dsp:txXfrm>
    </dsp:sp>
    <dsp:sp modelId="{C70B7C9F-D8B6-5D45-816C-52348655FC0F}">
      <dsp:nvSpPr>
        <dsp:cNvPr id="0" name=""/>
        <dsp:cNvSpPr/>
      </dsp:nvSpPr>
      <dsp:spPr>
        <a:xfrm>
          <a:off x="3303" y="1314265"/>
          <a:ext cx="1541040" cy="320883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Cambria"/>
              <a:cs typeface="Cambria"/>
            </a:rPr>
            <a:t>The sealed cover containing the marked copy of the electoral roll; </a:t>
          </a:r>
          <a:endParaRPr lang="en-US" sz="2000" kern="1200" dirty="0">
            <a:solidFill>
              <a:srgbClr val="000000"/>
            </a:solidFill>
            <a:latin typeface="Cambria"/>
            <a:cs typeface="Cambria"/>
          </a:endParaRPr>
        </a:p>
      </dsp:txBody>
      <dsp:txXfrm>
        <a:off x="3303" y="1314265"/>
        <a:ext cx="1541040" cy="3208837"/>
      </dsp:txXfrm>
    </dsp:sp>
    <dsp:sp modelId="{F34451D8-C689-804E-81BD-3600A227E43E}">
      <dsp:nvSpPr>
        <dsp:cNvPr id="0" name=""/>
        <dsp:cNvSpPr/>
      </dsp:nvSpPr>
      <dsp:spPr>
        <a:xfrm>
          <a:off x="1673791" y="1314265"/>
          <a:ext cx="1541040" cy="320883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Cambria"/>
              <a:cs typeface="Cambria"/>
            </a:rPr>
            <a:t>The sealed cover containing the register of voters; </a:t>
          </a:r>
          <a:endParaRPr lang="en-US" sz="2000" kern="1200" dirty="0">
            <a:solidFill>
              <a:srgbClr val="000000"/>
            </a:solidFill>
            <a:latin typeface="Cambria"/>
            <a:cs typeface="Cambria"/>
          </a:endParaRPr>
        </a:p>
      </dsp:txBody>
      <dsp:txXfrm>
        <a:off x="1673791" y="1314265"/>
        <a:ext cx="1541040" cy="3208837"/>
      </dsp:txXfrm>
    </dsp:sp>
    <dsp:sp modelId="{28F65BA4-048E-A747-8725-390EA6B28B77}">
      <dsp:nvSpPr>
        <dsp:cNvPr id="0" name=""/>
        <dsp:cNvSpPr/>
      </dsp:nvSpPr>
      <dsp:spPr>
        <a:xfrm>
          <a:off x="3344279" y="1314265"/>
          <a:ext cx="1541040" cy="320883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Cambria"/>
              <a:cs typeface="Cambria"/>
            </a:rPr>
            <a:t>The sealed cover containing voter's slips; </a:t>
          </a:r>
          <a:endParaRPr lang="en-US" sz="2000" kern="1200" dirty="0">
            <a:solidFill>
              <a:srgbClr val="000000"/>
            </a:solidFill>
            <a:latin typeface="Cambria"/>
            <a:cs typeface="Cambria"/>
          </a:endParaRPr>
        </a:p>
      </dsp:txBody>
      <dsp:txXfrm>
        <a:off x="3344279" y="1314265"/>
        <a:ext cx="1541040" cy="3208837"/>
      </dsp:txXfrm>
    </dsp:sp>
    <dsp:sp modelId="{F991287B-7B77-3649-8CB4-FF06F9471BDE}">
      <dsp:nvSpPr>
        <dsp:cNvPr id="0" name=""/>
        <dsp:cNvSpPr/>
      </dsp:nvSpPr>
      <dsp:spPr>
        <a:xfrm>
          <a:off x="5014767" y="1314265"/>
          <a:ext cx="1541040" cy="320883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Cambria"/>
              <a:cs typeface="Cambria"/>
            </a:rPr>
            <a:t>The sealed cover containing unused tendered ballot papers;</a:t>
          </a:r>
          <a:endParaRPr lang="en-US" sz="2000" kern="1200" dirty="0">
            <a:solidFill>
              <a:srgbClr val="000000"/>
            </a:solidFill>
            <a:latin typeface="Cambria"/>
            <a:cs typeface="Cambria"/>
          </a:endParaRPr>
        </a:p>
      </dsp:txBody>
      <dsp:txXfrm>
        <a:off x="5014767" y="1314265"/>
        <a:ext cx="1541040" cy="3208837"/>
      </dsp:txXfrm>
    </dsp:sp>
    <dsp:sp modelId="{A4EEAFDD-5540-0947-AB1A-2E8EC5B95155}">
      <dsp:nvSpPr>
        <dsp:cNvPr id="0" name=""/>
        <dsp:cNvSpPr/>
      </dsp:nvSpPr>
      <dsp:spPr>
        <a:xfrm>
          <a:off x="6685256" y="1314265"/>
          <a:ext cx="1541040" cy="320883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Cambria"/>
              <a:cs typeface="Cambria"/>
            </a:rPr>
            <a:t>The sealed cover containing the used tendered ballot papers and the list in Form 17B. </a:t>
          </a:r>
          <a:endParaRPr lang="en-US" sz="2000" kern="1200" dirty="0">
            <a:solidFill>
              <a:srgbClr val="000000"/>
            </a:solidFill>
            <a:latin typeface="Cambria"/>
            <a:cs typeface="Cambria"/>
          </a:endParaRPr>
        </a:p>
      </dsp:txBody>
      <dsp:txXfrm>
        <a:off x="6685256" y="1314265"/>
        <a:ext cx="1541040" cy="32088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35B23-16B3-484A-8F7F-780B530F58B1}" type="datetimeFigureOut">
              <a:rPr lang="en-IN" smtClean="0"/>
              <a:pPr/>
              <a:t>23-04-2013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8DFAA0-34E4-45A1-A44A-59458834FF7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35B23-16B3-484A-8F7F-780B530F58B1}" type="datetimeFigureOut">
              <a:rPr lang="en-IN" smtClean="0"/>
              <a:pPr/>
              <a:t>23-04-2013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DFAA0-34E4-45A1-A44A-59458834FF7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5"/>
            <a:ext cx="7772400" cy="1296144"/>
          </a:xfrm>
        </p:spPr>
        <p:style>
          <a:lnRef idx="1">
            <a:schemeClr val="accent3"/>
          </a:lnRef>
          <a:fillRef idx="2">
            <a:schemeClr val="accent3"/>
          </a:fillRef>
          <a:effectRef idx="1">
            <a:schemeClr val="accent3"/>
          </a:effectRef>
          <a:fontRef idx="minor">
            <a:schemeClr val="dk1"/>
          </a:fontRef>
        </p:style>
        <p:txBody>
          <a:bodyPr/>
          <a:lstStyle/>
          <a:p>
            <a:r>
              <a:rPr lang="en-IN" dirty="0" smtClean="0"/>
              <a:t>CLOSING OF POLL</a:t>
            </a:r>
            <a:endParaRPr lang="en-IN" dirty="0"/>
          </a:p>
        </p:txBody>
      </p:sp>
      <p:sp>
        <p:nvSpPr>
          <p:cNvPr id="3" name="Subtitle 2"/>
          <p:cNvSpPr>
            <a:spLocks noGrp="1"/>
          </p:cNvSpPr>
          <p:nvPr>
            <p:ph type="subTitle" idx="1"/>
          </p:nvPr>
        </p:nvSpPr>
        <p:spPr>
          <a:xfrm>
            <a:off x="827584" y="1988840"/>
            <a:ext cx="7632848" cy="410445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514350" indent="-514350" algn="l">
              <a:buAutoNum type="arabicPeriod"/>
            </a:pPr>
            <a:r>
              <a:rPr lang="en-US" dirty="0" smtClean="0">
                <a:solidFill>
                  <a:schemeClr val="tx1"/>
                </a:solidFill>
              </a:rPr>
              <a:t>Distribute slips at the time fixed for close of </a:t>
            </a:r>
            <a:r>
              <a:rPr lang="en-US" dirty="0" smtClean="0">
                <a:solidFill>
                  <a:schemeClr val="tx1"/>
                </a:solidFill>
              </a:rPr>
              <a:t>poll to enable elector present at that time get chance to vote</a:t>
            </a:r>
            <a:endParaRPr lang="en-US" dirty="0" smtClean="0">
              <a:solidFill>
                <a:schemeClr val="tx1"/>
              </a:solidFill>
            </a:endParaRPr>
          </a:p>
          <a:p>
            <a:pPr marL="514350" indent="-514350" algn="l">
              <a:buAutoNum type="arabicPeriod"/>
            </a:pPr>
            <a:r>
              <a:rPr lang="en-US" dirty="0" smtClean="0">
                <a:solidFill>
                  <a:schemeClr val="tx1"/>
                </a:solidFill>
              </a:rPr>
              <a:t>Close the </a:t>
            </a:r>
            <a:r>
              <a:rPr lang="en-US" dirty="0">
                <a:solidFill>
                  <a:schemeClr val="tx1"/>
                </a:solidFill>
              </a:rPr>
              <a:t>C</a:t>
            </a:r>
            <a:r>
              <a:rPr lang="en-US" dirty="0" smtClean="0">
                <a:solidFill>
                  <a:schemeClr val="tx1"/>
                </a:solidFill>
              </a:rPr>
              <a:t>ontrol Unit and seal the machine</a:t>
            </a:r>
          </a:p>
          <a:p>
            <a:pPr marL="514350" indent="-514350" algn="l">
              <a:buAutoNum type="arabicPeriod"/>
            </a:pPr>
            <a:r>
              <a:rPr lang="en-US" dirty="0" smtClean="0">
                <a:solidFill>
                  <a:schemeClr val="tx1"/>
                </a:solidFill>
              </a:rPr>
              <a:t>Accounts of votes recorded</a:t>
            </a:r>
          </a:p>
          <a:p>
            <a:pPr marL="514350" indent="-514350" algn="l">
              <a:buAutoNum type="arabicPeriod"/>
            </a:pPr>
            <a:r>
              <a:rPr lang="en-US" dirty="0" smtClean="0">
                <a:solidFill>
                  <a:schemeClr val="tx1"/>
                </a:solidFill>
              </a:rPr>
              <a:t>Seal the election papers</a:t>
            </a:r>
          </a:p>
          <a:p>
            <a:pPr marL="514350" indent="-514350" algn="l">
              <a:buAutoNum type="arabicPeriod"/>
            </a:pPr>
            <a:r>
              <a:rPr lang="en-US" dirty="0" smtClean="0">
                <a:solidFill>
                  <a:schemeClr val="tx1"/>
                </a:solidFill>
              </a:rPr>
              <a:t>Prepare diary and deliver the EVMs and sealed election papers at the collection centre</a:t>
            </a:r>
            <a:endParaRPr lang="en-IN"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algn="r" fontAlgn="auto">
              <a:spcAft>
                <a:spcPts val="0"/>
              </a:spcAft>
              <a:defRPr/>
            </a:pPr>
            <a:r>
              <a:rPr lang="en-US" dirty="0" smtClean="0">
                <a:ea typeface="+mj-ea"/>
              </a:rPr>
              <a:t>….Continued</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D34C8C05-4ADF-C948-84FA-10AC69D739A2}"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27A51C9-9C1A-46B8-83B1-61381BB2CAEA}" type="slidenum">
              <a:rPr lang="en-US"/>
              <a:pPr>
                <a:defRPr/>
              </a:pPr>
              <a:t>10</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graphicEl>
                                              <a:dgm id="{3F008FE9-8B09-964C-9D23-5B09F4E9717D}"/>
                                            </p:graphicEl>
                                          </p:spTgt>
                                        </p:tgtEl>
                                        <p:attrNameLst>
                                          <p:attrName>style.visibility</p:attrName>
                                        </p:attrNameLst>
                                      </p:cBhvr>
                                      <p:to>
                                        <p:strVal val="visible"/>
                                      </p:to>
                                    </p:set>
                                    <p:anim calcmode="lin" valueType="num">
                                      <p:cBhvr>
                                        <p:cTn id="7" dur="1000" fill="hold"/>
                                        <p:tgtEl>
                                          <p:spTgt spid="7">
                                            <p:graphicEl>
                                              <a:dgm id="{3F008FE9-8B09-964C-9D23-5B09F4E9717D}"/>
                                            </p:graphicEl>
                                          </p:spTgt>
                                        </p:tgtEl>
                                        <p:attrNameLst>
                                          <p:attrName>ppt_w</p:attrName>
                                        </p:attrNameLst>
                                      </p:cBhvr>
                                      <p:tavLst>
                                        <p:tav tm="0">
                                          <p:val>
                                            <p:fltVal val="0"/>
                                          </p:val>
                                        </p:tav>
                                        <p:tav tm="100000">
                                          <p:val>
                                            <p:strVal val="#ppt_w"/>
                                          </p:val>
                                        </p:tav>
                                      </p:tavLst>
                                    </p:anim>
                                    <p:anim calcmode="lin" valueType="num">
                                      <p:cBhvr>
                                        <p:cTn id="8" dur="1000" fill="hold"/>
                                        <p:tgtEl>
                                          <p:spTgt spid="7">
                                            <p:graphicEl>
                                              <a:dgm id="{3F008FE9-8B09-964C-9D23-5B09F4E9717D}"/>
                                            </p:graphicEl>
                                          </p:spTgt>
                                        </p:tgtEl>
                                        <p:attrNameLst>
                                          <p:attrName>ppt_h</p:attrName>
                                        </p:attrNameLst>
                                      </p:cBhvr>
                                      <p:tavLst>
                                        <p:tav tm="0">
                                          <p:val>
                                            <p:fltVal val="0"/>
                                          </p:val>
                                        </p:tav>
                                        <p:tav tm="100000">
                                          <p:val>
                                            <p:strVal val="#ppt_h"/>
                                          </p:val>
                                        </p:tav>
                                      </p:tavLst>
                                    </p:anim>
                                    <p:anim calcmode="lin" valueType="num">
                                      <p:cBhvr>
                                        <p:cTn id="9" dur="1000" fill="hold"/>
                                        <p:tgtEl>
                                          <p:spTgt spid="7">
                                            <p:graphicEl>
                                              <a:dgm id="{3F008FE9-8B09-964C-9D23-5B09F4E9717D}"/>
                                            </p:graphicEl>
                                          </p:spTgt>
                                        </p:tgtEl>
                                        <p:attrNameLst>
                                          <p:attrName>style.rotation</p:attrName>
                                        </p:attrNameLst>
                                      </p:cBhvr>
                                      <p:tavLst>
                                        <p:tav tm="0">
                                          <p:val>
                                            <p:fltVal val="90"/>
                                          </p:val>
                                        </p:tav>
                                        <p:tav tm="100000">
                                          <p:val>
                                            <p:fltVal val="0"/>
                                          </p:val>
                                        </p:tav>
                                      </p:tavLst>
                                    </p:anim>
                                    <p:animEffect transition="in" filter="fade">
                                      <p:cBhvr>
                                        <p:cTn id="10" dur="1000"/>
                                        <p:tgtEl>
                                          <p:spTgt spid="7">
                                            <p:graphicEl>
                                              <a:dgm id="{3F008FE9-8B09-964C-9D23-5B09F4E9717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graphicEl>
                                              <a:dgm id="{F0CECCFC-EADB-D949-9292-B62BB769B9C4}"/>
                                            </p:graphicEl>
                                          </p:spTgt>
                                        </p:tgtEl>
                                        <p:attrNameLst>
                                          <p:attrName>style.visibility</p:attrName>
                                        </p:attrNameLst>
                                      </p:cBhvr>
                                      <p:to>
                                        <p:strVal val="visible"/>
                                      </p:to>
                                    </p:set>
                                    <p:anim calcmode="lin" valueType="num">
                                      <p:cBhvr>
                                        <p:cTn id="15" dur="1000" fill="hold"/>
                                        <p:tgtEl>
                                          <p:spTgt spid="7">
                                            <p:graphicEl>
                                              <a:dgm id="{F0CECCFC-EADB-D949-9292-B62BB769B9C4}"/>
                                            </p:graphicEl>
                                          </p:spTgt>
                                        </p:tgtEl>
                                        <p:attrNameLst>
                                          <p:attrName>ppt_w</p:attrName>
                                        </p:attrNameLst>
                                      </p:cBhvr>
                                      <p:tavLst>
                                        <p:tav tm="0">
                                          <p:val>
                                            <p:fltVal val="0"/>
                                          </p:val>
                                        </p:tav>
                                        <p:tav tm="100000">
                                          <p:val>
                                            <p:strVal val="#ppt_w"/>
                                          </p:val>
                                        </p:tav>
                                      </p:tavLst>
                                    </p:anim>
                                    <p:anim calcmode="lin" valueType="num">
                                      <p:cBhvr>
                                        <p:cTn id="16" dur="1000" fill="hold"/>
                                        <p:tgtEl>
                                          <p:spTgt spid="7">
                                            <p:graphicEl>
                                              <a:dgm id="{F0CECCFC-EADB-D949-9292-B62BB769B9C4}"/>
                                            </p:graphicEl>
                                          </p:spTgt>
                                        </p:tgtEl>
                                        <p:attrNameLst>
                                          <p:attrName>ppt_h</p:attrName>
                                        </p:attrNameLst>
                                      </p:cBhvr>
                                      <p:tavLst>
                                        <p:tav tm="0">
                                          <p:val>
                                            <p:fltVal val="0"/>
                                          </p:val>
                                        </p:tav>
                                        <p:tav tm="100000">
                                          <p:val>
                                            <p:strVal val="#ppt_h"/>
                                          </p:val>
                                        </p:tav>
                                      </p:tavLst>
                                    </p:anim>
                                    <p:anim calcmode="lin" valueType="num">
                                      <p:cBhvr>
                                        <p:cTn id="17" dur="1000" fill="hold"/>
                                        <p:tgtEl>
                                          <p:spTgt spid="7">
                                            <p:graphicEl>
                                              <a:dgm id="{F0CECCFC-EADB-D949-9292-B62BB769B9C4}"/>
                                            </p:graphicEl>
                                          </p:spTgt>
                                        </p:tgtEl>
                                        <p:attrNameLst>
                                          <p:attrName>style.rotation</p:attrName>
                                        </p:attrNameLst>
                                      </p:cBhvr>
                                      <p:tavLst>
                                        <p:tav tm="0">
                                          <p:val>
                                            <p:fltVal val="90"/>
                                          </p:val>
                                        </p:tav>
                                        <p:tav tm="100000">
                                          <p:val>
                                            <p:fltVal val="0"/>
                                          </p:val>
                                        </p:tav>
                                      </p:tavLst>
                                    </p:anim>
                                    <p:animEffect transition="in" filter="fade">
                                      <p:cBhvr>
                                        <p:cTn id="18" dur="1000"/>
                                        <p:tgtEl>
                                          <p:spTgt spid="7">
                                            <p:graphicEl>
                                              <a:dgm id="{F0CECCFC-EADB-D949-9292-B62BB769B9C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graphicEl>
                                              <a:dgm id="{C40B55E8-318C-4445-AF76-D0F3617BD19D}"/>
                                            </p:graphicEl>
                                          </p:spTgt>
                                        </p:tgtEl>
                                        <p:attrNameLst>
                                          <p:attrName>style.visibility</p:attrName>
                                        </p:attrNameLst>
                                      </p:cBhvr>
                                      <p:to>
                                        <p:strVal val="visible"/>
                                      </p:to>
                                    </p:set>
                                    <p:anim calcmode="lin" valueType="num">
                                      <p:cBhvr>
                                        <p:cTn id="23" dur="1000" fill="hold"/>
                                        <p:tgtEl>
                                          <p:spTgt spid="7">
                                            <p:graphicEl>
                                              <a:dgm id="{C40B55E8-318C-4445-AF76-D0F3617BD19D}"/>
                                            </p:graphicEl>
                                          </p:spTgt>
                                        </p:tgtEl>
                                        <p:attrNameLst>
                                          <p:attrName>ppt_w</p:attrName>
                                        </p:attrNameLst>
                                      </p:cBhvr>
                                      <p:tavLst>
                                        <p:tav tm="0">
                                          <p:val>
                                            <p:fltVal val="0"/>
                                          </p:val>
                                        </p:tav>
                                        <p:tav tm="100000">
                                          <p:val>
                                            <p:strVal val="#ppt_w"/>
                                          </p:val>
                                        </p:tav>
                                      </p:tavLst>
                                    </p:anim>
                                    <p:anim calcmode="lin" valueType="num">
                                      <p:cBhvr>
                                        <p:cTn id="24" dur="1000" fill="hold"/>
                                        <p:tgtEl>
                                          <p:spTgt spid="7">
                                            <p:graphicEl>
                                              <a:dgm id="{C40B55E8-318C-4445-AF76-D0F3617BD19D}"/>
                                            </p:graphicEl>
                                          </p:spTgt>
                                        </p:tgtEl>
                                        <p:attrNameLst>
                                          <p:attrName>ppt_h</p:attrName>
                                        </p:attrNameLst>
                                      </p:cBhvr>
                                      <p:tavLst>
                                        <p:tav tm="0">
                                          <p:val>
                                            <p:fltVal val="0"/>
                                          </p:val>
                                        </p:tav>
                                        <p:tav tm="100000">
                                          <p:val>
                                            <p:strVal val="#ppt_h"/>
                                          </p:val>
                                        </p:tav>
                                      </p:tavLst>
                                    </p:anim>
                                    <p:anim calcmode="lin" valueType="num">
                                      <p:cBhvr>
                                        <p:cTn id="25" dur="1000" fill="hold"/>
                                        <p:tgtEl>
                                          <p:spTgt spid="7">
                                            <p:graphicEl>
                                              <a:dgm id="{C40B55E8-318C-4445-AF76-D0F3617BD19D}"/>
                                            </p:graphicEl>
                                          </p:spTgt>
                                        </p:tgtEl>
                                        <p:attrNameLst>
                                          <p:attrName>style.rotation</p:attrName>
                                        </p:attrNameLst>
                                      </p:cBhvr>
                                      <p:tavLst>
                                        <p:tav tm="0">
                                          <p:val>
                                            <p:fltVal val="90"/>
                                          </p:val>
                                        </p:tav>
                                        <p:tav tm="100000">
                                          <p:val>
                                            <p:fltVal val="0"/>
                                          </p:val>
                                        </p:tav>
                                      </p:tavLst>
                                    </p:anim>
                                    <p:animEffect transition="in" filter="fade">
                                      <p:cBhvr>
                                        <p:cTn id="26" dur="1000"/>
                                        <p:tgtEl>
                                          <p:spTgt spid="7">
                                            <p:graphicEl>
                                              <a:dgm id="{C40B55E8-318C-4445-AF76-D0F3617BD1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ea typeface="+mj-ea"/>
              </a:rPr>
              <a:t>Closing and Sealing of Control Unit</a:t>
            </a:r>
          </a:p>
        </p:txBody>
      </p:sp>
      <p:sp>
        <p:nvSpPr>
          <p:cNvPr id="4" name="Date Placeholder 3"/>
          <p:cNvSpPr>
            <a:spLocks noGrp="1"/>
          </p:cNvSpPr>
          <p:nvPr>
            <p:ph type="dt" sz="quarter" idx="10"/>
          </p:nvPr>
        </p:nvSpPr>
        <p:spPr/>
        <p:txBody>
          <a:bodyPr/>
          <a:lstStyle/>
          <a:p>
            <a:pPr>
              <a:defRPr/>
            </a:pPr>
            <a:fld id="{36D6702D-0009-6C44-87F8-990BA16036B4}"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1B6AEC1F-47A1-4D3F-86CE-5920B53515BA}" type="slidenum">
              <a:rPr lang="en-US"/>
              <a:pPr>
                <a:defRPr/>
              </a:pPr>
              <a:t>11</a:t>
            </a:fld>
            <a:endParaRPr lang="en-US"/>
          </a:p>
        </p:txBody>
      </p:sp>
      <p:sp>
        <p:nvSpPr>
          <p:cNvPr id="7" name="AutoShape 3"/>
          <p:cNvSpPr>
            <a:spLocks noChangeArrowheads="1"/>
          </p:cNvSpPr>
          <p:nvPr/>
        </p:nvSpPr>
        <p:spPr bwMode="auto">
          <a:xfrm>
            <a:off x="3797300" y="1725613"/>
            <a:ext cx="4889500" cy="1158875"/>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defTabSz="841375"/>
            <a:r>
              <a:rPr lang="en-US" sz="2000" b="1">
                <a:solidFill>
                  <a:srgbClr val="FFFFFF"/>
                </a:solidFill>
                <a:latin typeface="Cambria" pitchFamily="18" charset="0"/>
                <a:ea typeface="Cambria" pitchFamily="18" charset="0"/>
                <a:cs typeface="Cambria" pitchFamily="18" charset="0"/>
              </a:rPr>
              <a:t>Open the bottom compartment of the Control Unit and Switch OFF Power and disconnect the interconnecting cable</a:t>
            </a:r>
          </a:p>
        </p:txBody>
      </p:sp>
      <p:sp>
        <p:nvSpPr>
          <p:cNvPr id="9" name="AutoShape 5"/>
          <p:cNvSpPr>
            <a:spLocks noChangeArrowheads="1"/>
          </p:cNvSpPr>
          <p:nvPr/>
        </p:nvSpPr>
        <p:spPr bwMode="auto">
          <a:xfrm>
            <a:off x="3797300" y="4500563"/>
            <a:ext cx="4965700" cy="1135062"/>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defTabSz="841375"/>
            <a:r>
              <a:rPr lang="en-US" sz="2000" b="1" dirty="0">
                <a:solidFill>
                  <a:srgbClr val="FFFFFF"/>
                </a:solidFill>
                <a:latin typeface="Cambria" pitchFamily="18" charset="0"/>
                <a:ea typeface="Cambria" pitchFamily="18" charset="0"/>
                <a:cs typeface="Cambria" pitchFamily="18" charset="0"/>
              </a:rPr>
              <a:t>Pack the Control unit (with the Strip seal) and Balloting Unit in their carrying cases</a:t>
            </a:r>
          </a:p>
        </p:txBody>
      </p:sp>
      <p:pic>
        <p:nvPicPr>
          <p:cNvPr id="10" name="Picture 8" descr="P1010577"/>
          <p:cNvPicPr>
            <a:picLocks noChangeAspect="1" noChangeArrowheads="1"/>
          </p:cNvPicPr>
          <p:nvPr/>
        </p:nvPicPr>
        <p:blipFill>
          <a:blip r:embed="rId2" cstate="print"/>
          <a:srcRect/>
          <a:stretch>
            <a:fillRect/>
          </a:stretch>
        </p:blipFill>
        <p:spPr bwMode="auto">
          <a:xfrm>
            <a:off x="457200" y="1600200"/>
            <a:ext cx="2852738" cy="2139950"/>
          </a:xfrm>
          <a:prstGeom prst="rect">
            <a:avLst/>
          </a:prstGeom>
          <a:noFill/>
          <a:ln w="9525">
            <a:noFill/>
            <a:miter lim="800000"/>
            <a:headEnd/>
            <a:tailEnd/>
          </a:ln>
        </p:spPr>
      </p:pic>
      <p:pic>
        <p:nvPicPr>
          <p:cNvPr id="11" name="Picture 9" descr="P1010578"/>
          <p:cNvPicPr>
            <a:picLocks noChangeAspect="1" noChangeArrowheads="1"/>
          </p:cNvPicPr>
          <p:nvPr/>
        </p:nvPicPr>
        <p:blipFill>
          <a:blip r:embed="rId3" cstate="print"/>
          <a:srcRect/>
          <a:stretch>
            <a:fillRect/>
          </a:stretch>
        </p:blipFill>
        <p:spPr bwMode="auto">
          <a:xfrm>
            <a:off x="457200" y="4052888"/>
            <a:ext cx="2852738" cy="2139950"/>
          </a:xfrm>
          <a:prstGeom prst="rect">
            <a:avLst/>
          </a:prstGeom>
          <a:noFill/>
          <a:ln w="9525">
            <a:noFill/>
            <a:miter lim="800000"/>
            <a:headEnd/>
            <a:tailEnd/>
          </a:ln>
        </p:spPr>
      </p:pic>
      <p:sp>
        <p:nvSpPr>
          <p:cNvPr id="12" name="Action Button: Return 11">
            <a:hlinkClick r:id="" action="ppaction://noaction" highlightClick="1">
              <a:snd r:embed="rId4"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ea typeface="+mj-ea"/>
              </a:rPr>
              <a:t>Closing and Sealing of Control Unit</a:t>
            </a:r>
          </a:p>
        </p:txBody>
      </p:sp>
      <p:sp>
        <p:nvSpPr>
          <p:cNvPr id="4" name="Date Placeholder 3"/>
          <p:cNvSpPr>
            <a:spLocks noGrp="1"/>
          </p:cNvSpPr>
          <p:nvPr>
            <p:ph type="dt" sz="quarter" idx="10"/>
          </p:nvPr>
        </p:nvSpPr>
        <p:spPr/>
        <p:txBody>
          <a:bodyPr/>
          <a:lstStyle/>
          <a:p>
            <a:pPr>
              <a:defRPr/>
            </a:pPr>
            <a:fld id="{9819CD28-C986-3647-BF9B-6DD00B63CC7A}"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7163B8F3-C1D3-425B-BCC0-36FF6ADB6A5C}" type="slidenum">
              <a:rPr lang="en-US"/>
              <a:pPr>
                <a:defRPr/>
              </a:pPr>
              <a:t>12</a:t>
            </a:fld>
            <a:endParaRPr lang="en-US"/>
          </a:p>
        </p:txBody>
      </p:sp>
      <p:sp>
        <p:nvSpPr>
          <p:cNvPr id="7" name="AutoShape 4"/>
          <p:cNvSpPr>
            <a:spLocks noChangeArrowheads="1"/>
          </p:cNvSpPr>
          <p:nvPr/>
        </p:nvSpPr>
        <p:spPr bwMode="auto">
          <a:xfrm>
            <a:off x="3941763" y="2260600"/>
            <a:ext cx="4745037" cy="954088"/>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algn="ctr" defTabSz="841375"/>
            <a:r>
              <a:rPr lang="en-US" sz="2000" b="1">
                <a:solidFill>
                  <a:srgbClr val="FFFFFF"/>
                </a:solidFill>
                <a:latin typeface="Cambria" pitchFamily="18" charset="0"/>
                <a:ea typeface="Cambria" pitchFamily="18" charset="0"/>
                <a:cs typeface="Cambria" pitchFamily="18" charset="0"/>
              </a:rPr>
              <a:t>Seal the carrying cases and fix address tags. </a:t>
            </a:r>
          </a:p>
        </p:txBody>
      </p:sp>
      <p:pic>
        <p:nvPicPr>
          <p:cNvPr id="8" name="Picture 10" descr="P1010579"/>
          <p:cNvPicPr>
            <a:picLocks noChangeAspect="1" noChangeArrowheads="1"/>
          </p:cNvPicPr>
          <p:nvPr/>
        </p:nvPicPr>
        <p:blipFill>
          <a:blip r:embed="rId2" cstate="print"/>
          <a:srcRect/>
          <a:stretch>
            <a:fillRect/>
          </a:stretch>
        </p:blipFill>
        <p:spPr bwMode="auto">
          <a:xfrm>
            <a:off x="457200" y="1600200"/>
            <a:ext cx="3070225" cy="2303463"/>
          </a:xfrm>
          <a:prstGeom prst="rect">
            <a:avLst/>
          </a:prstGeom>
          <a:noFill/>
          <a:ln w="9525">
            <a:noFill/>
            <a:miter lim="800000"/>
            <a:headEnd/>
            <a:tailEnd/>
          </a:ln>
        </p:spPr>
      </p:pic>
      <p:sp>
        <p:nvSpPr>
          <p:cNvPr id="9" name="Action Button: Return 8">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Declaration of sealing EVM</a:t>
            </a:r>
            <a:endParaRPr lang="en-US" dirty="0">
              <a:ea typeface="+mj-ea"/>
            </a:endParaRPr>
          </a:p>
        </p:txBody>
      </p:sp>
      <p:sp>
        <p:nvSpPr>
          <p:cNvPr id="4" name="Date Placeholder 3"/>
          <p:cNvSpPr>
            <a:spLocks noGrp="1"/>
          </p:cNvSpPr>
          <p:nvPr>
            <p:ph type="dt" sz="quarter" idx="10"/>
          </p:nvPr>
        </p:nvSpPr>
        <p:spPr/>
        <p:txBody>
          <a:bodyPr/>
          <a:lstStyle/>
          <a:p>
            <a:pPr>
              <a:defRPr/>
            </a:pPr>
            <a:fld id="{9DE5BDD2-1F96-D540-99B5-D8B298E1F487}"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0B71D23-460D-4BD1-AA30-E50F14E207FE}" type="slidenum">
              <a:rPr lang="en-US"/>
              <a:pPr>
                <a:defRPr/>
              </a:pPr>
              <a:t>13</a:t>
            </a:fld>
            <a:endParaRPr lang="en-US"/>
          </a:p>
        </p:txBody>
      </p:sp>
      <p:pic>
        <p:nvPicPr>
          <p:cNvPr id="5126" name="Picture 2"/>
          <p:cNvPicPr>
            <a:picLocks noGrp="1" noChangeAspect="1" noChangeArrowheads="1"/>
          </p:cNvPicPr>
          <p:nvPr>
            <p:ph idx="1"/>
          </p:nvPr>
        </p:nvPicPr>
        <p:blipFill>
          <a:blip r:embed="rId2" cstate="print"/>
          <a:srcRect/>
          <a:stretch>
            <a:fillRect/>
          </a:stretch>
        </p:blipFill>
        <p:spPr>
          <a:xfrm>
            <a:off x="1441450" y="1600200"/>
            <a:ext cx="6219825" cy="4756150"/>
          </a:xfrm>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80988" y="211138"/>
            <a:ext cx="8582025" cy="6145212"/>
          </a:xfrm>
        </p:spPr>
        <p:txBody>
          <a:bodyPr/>
          <a:lstStyle/>
          <a:p>
            <a:pPr algn="r">
              <a:buFont typeface="Arial" pitchFamily="34" charset="0"/>
              <a:buNone/>
            </a:pPr>
            <a:r>
              <a:rPr lang="en-US" sz="2400" u="sng" smtClean="0"/>
              <a:t>Sealing of the voting machine after close of poll</a:t>
            </a:r>
          </a:p>
        </p:txBody>
      </p:sp>
      <p:sp>
        <p:nvSpPr>
          <p:cNvPr id="4" name="Date Placeholder 3"/>
          <p:cNvSpPr>
            <a:spLocks noGrp="1"/>
          </p:cNvSpPr>
          <p:nvPr>
            <p:ph type="dt" sz="quarter" idx="10"/>
          </p:nvPr>
        </p:nvSpPr>
        <p:spPr/>
        <p:txBody>
          <a:bodyPr/>
          <a:lstStyle/>
          <a:p>
            <a:pPr>
              <a:defRPr/>
            </a:pPr>
            <a:fld id="{B0E9B735-76E8-5E44-8173-599E361CF185}" type="datetime1">
              <a:rPr lang="en-IN"/>
              <a:pPr>
                <a:defRPr/>
              </a:pPr>
              <a:t>23-04-2013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39AE453-4001-4F03-9162-159EABBCCA5C}" type="slidenum">
              <a:rPr lang="en-US"/>
              <a:pPr>
                <a:defRPr/>
              </a:pPr>
              <a:t>14</a:t>
            </a:fld>
            <a:endParaRPr lang="en-US"/>
          </a:p>
        </p:txBody>
      </p:sp>
      <p:sp>
        <p:nvSpPr>
          <p:cNvPr id="8" name="Oval 7"/>
          <p:cNvSpPr/>
          <p:nvPr/>
        </p:nvSpPr>
        <p:spPr>
          <a:xfrm>
            <a:off x="2927350" y="3321050"/>
            <a:ext cx="2608263" cy="941388"/>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Putting in respective </a:t>
            </a:r>
            <a:r>
              <a:rPr lang="en-US" b="1" dirty="0">
                <a:solidFill>
                  <a:schemeClr val="tx1"/>
                </a:solidFill>
              </a:rPr>
              <a:t>carrying cases</a:t>
            </a:r>
            <a:endParaRPr lang="en-IN" b="1" dirty="0">
              <a:solidFill>
                <a:schemeClr val="tx1"/>
              </a:solidFill>
            </a:endParaRPr>
          </a:p>
        </p:txBody>
      </p:sp>
      <p:sp>
        <p:nvSpPr>
          <p:cNvPr id="6151" name="TextBox 8"/>
          <p:cNvSpPr txBox="1">
            <a:spLocks noChangeArrowheads="1"/>
          </p:cNvSpPr>
          <p:nvPr/>
        </p:nvSpPr>
        <p:spPr bwMode="auto">
          <a:xfrm>
            <a:off x="217488" y="1517650"/>
            <a:ext cx="1281112" cy="369888"/>
          </a:xfrm>
          <a:prstGeom prst="rect">
            <a:avLst/>
          </a:prstGeom>
          <a:noFill/>
          <a:ln w="9525">
            <a:noFill/>
            <a:miter lim="800000"/>
            <a:headEnd/>
            <a:tailEnd/>
          </a:ln>
        </p:spPr>
        <p:txBody>
          <a:bodyPr>
            <a:spAutoFit/>
          </a:bodyPr>
          <a:lstStyle/>
          <a:p>
            <a:r>
              <a:rPr lang="en-US" b="1">
                <a:latin typeface="Calibri" pitchFamily="34" charset="0"/>
              </a:rPr>
              <a:t>Switch OFF </a:t>
            </a:r>
            <a:endParaRPr lang="en-IN" b="1">
              <a:latin typeface="Calibri" pitchFamily="34" charset="0"/>
            </a:endParaRPr>
          </a:p>
        </p:txBody>
      </p:sp>
      <p:sp>
        <p:nvSpPr>
          <p:cNvPr id="10" name="Curved Down Arrow 9"/>
          <p:cNvSpPr/>
          <p:nvPr/>
        </p:nvSpPr>
        <p:spPr>
          <a:xfrm>
            <a:off x="3825875" y="871538"/>
            <a:ext cx="1266825" cy="465137"/>
          </a:xfrm>
          <a:prstGeom prst="curved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solidFill>
                <a:schemeClr val="tx1"/>
              </a:solidFill>
            </a:endParaRPr>
          </a:p>
        </p:txBody>
      </p:sp>
      <p:sp>
        <p:nvSpPr>
          <p:cNvPr id="11" name="TextBox 10"/>
          <p:cNvSpPr txBox="1"/>
          <p:nvPr/>
        </p:nvSpPr>
        <p:spPr>
          <a:xfrm>
            <a:off x="4368800" y="1376363"/>
            <a:ext cx="1279525" cy="369887"/>
          </a:xfrm>
          <a:prstGeom prst="rect">
            <a:avLst/>
          </a:prstGeom>
          <a:solidFill>
            <a:schemeClr val="accent6"/>
          </a:solidFill>
          <a:ln>
            <a:solidFill>
              <a:schemeClr val="tx1"/>
            </a:solidFill>
          </a:ln>
        </p:spPr>
        <p:txBody>
          <a:bodyPr>
            <a:spAutoFit/>
          </a:bodyPr>
          <a:lstStyle/>
          <a:p>
            <a:pPr fontAlgn="auto">
              <a:spcBef>
                <a:spcPts val="0"/>
              </a:spcBef>
              <a:spcAft>
                <a:spcPts val="0"/>
              </a:spcAft>
              <a:defRPr/>
            </a:pPr>
            <a:r>
              <a:rPr lang="en-US" dirty="0">
                <a:latin typeface="+mn-lt"/>
              </a:rPr>
              <a:t>Disconnect</a:t>
            </a:r>
            <a:endParaRPr lang="en-IN" dirty="0">
              <a:latin typeface="+mn-lt"/>
            </a:endParaRPr>
          </a:p>
        </p:txBody>
      </p:sp>
      <p:sp>
        <p:nvSpPr>
          <p:cNvPr id="6154" name="TextBox 12"/>
          <p:cNvSpPr txBox="1">
            <a:spLocks noChangeArrowheads="1"/>
          </p:cNvSpPr>
          <p:nvPr/>
        </p:nvSpPr>
        <p:spPr bwMode="auto">
          <a:xfrm>
            <a:off x="3652838" y="2462213"/>
            <a:ext cx="1279525" cy="368300"/>
          </a:xfrm>
          <a:prstGeom prst="rect">
            <a:avLst/>
          </a:prstGeom>
          <a:solidFill>
            <a:srgbClr val="00B050"/>
          </a:solidFill>
          <a:ln w="9525">
            <a:solidFill>
              <a:schemeClr val="tx1"/>
            </a:solidFill>
            <a:miter lim="800000"/>
            <a:headEnd/>
            <a:tailEnd/>
          </a:ln>
        </p:spPr>
        <p:txBody>
          <a:bodyPr>
            <a:spAutoFit/>
          </a:bodyPr>
          <a:lstStyle/>
          <a:p>
            <a:r>
              <a:rPr lang="en-US">
                <a:latin typeface="Calibri" pitchFamily="34" charset="0"/>
              </a:rPr>
              <a:t>Ballot Unit</a:t>
            </a:r>
            <a:endParaRPr lang="en-IN">
              <a:latin typeface="Calibri" pitchFamily="34" charset="0"/>
            </a:endParaRPr>
          </a:p>
        </p:txBody>
      </p:sp>
      <p:sp>
        <p:nvSpPr>
          <p:cNvPr id="6155" name="TextBox 13"/>
          <p:cNvSpPr txBox="1">
            <a:spLocks noChangeArrowheads="1"/>
          </p:cNvSpPr>
          <p:nvPr/>
        </p:nvSpPr>
        <p:spPr bwMode="auto">
          <a:xfrm>
            <a:off x="5345113" y="2460625"/>
            <a:ext cx="1463675" cy="369888"/>
          </a:xfrm>
          <a:prstGeom prst="rect">
            <a:avLst/>
          </a:prstGeom>
          <a:solidFill>
            <a:srgbClr val="00FFFF"/>
          </a:solidFill>
          <a:ln w="9525">
            <a:solidFill>
              <a:schemeClr val="tx1"/>
            </a:solidFill>
            <a:miter lim="800000"/>
            <a:headEnd/>
            <a:tailEnd/>
          </a:ln>
        </p:spPr>
        <p:txBody>
          <a:bodyPr>
            <a:spAutoFit/>
          </a:bodyPr>
          <a:lstStyle/>
          <a:p>
            <a:r>
              <a:rPr lang="en-US">
                <a:latin typeface="Calibri" pitchFamily="34" charset="0"/>
              </a:rPr>
              <a:t>Control Unit</a:t>
            </a:r>
            <a:endParaRPr lang="en-IN">
              <a:latin typeface="Calibri" pitchFamily="34" charset="0"/>
            </a:endParaRPr>
          </a:p>
        </p:txBody>
      </p:sp>
      <p:sp>
        <p:nvSpPr>
          <p:cNvPr id="15" name="Right Arrow 14"/>
          <p:cNvSpPr/>
          <p:nvPr/>
        </p:nvSpPr>
        <p:spPr>
          <a:xfrm>
            <a:off x="1455738" y="1474788"/>
            <a:ext cx="703262" cy="369887"/>
          </a:xfrm>
          <a:prstGeom prst="rightArrow">
            <a:avLst>
              <a:gd name="adj1" fmla="val 17417"/>
              <a:gd name="adj2" fmla="val 41292"/>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p>
        </p:txBody>
      </p:sp>
      <p:cxnSp>
        <p:nvCxnSpPr>
          <p:cNvPr id="17" name="Straight Connector 16"/>
          <p:cNvCxnSpPr>
            <a:stCxn id="11" idx="2"/>
          </p:cNvCxnSpPr>
          <p:nvPr/>
        </p:nvCxnSpPr>
        <p:spPr>
          <a:xfrm rot="16200000" flipH="1">
            <a:off x="4840288" y="1914525"/>
            <a:ext cx="3365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56088" y="2076450"/>
            <a:ext cx="1806575"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4104481" y="2270919"/>
            <a:ext cx="35877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68194" y="2270919"/>
            <a:ext cx="358775"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938713" y="2644775"/>
            <a:ext cx="406400"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hape 34"/>
          <p:cNvCxnSpPr/>
          <p:nvPr/>
        </p:nvCxnSpPr>
        <p:spPr>
          <a:xfrm>
            <a:off x="3825875" y="2860675"/>
            <a:ext cx="430213" cy="206375"/>
          </a:xfrm>
          <a:prstGeom prst="bentConnector3">
            <a:avLst>
              <a:gd name="adj1" fmla="val 819"/>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5417344" y="2948782"/>
            <a:ext cx="2365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254500" y="3068638"/>
            <a:ext cx="128111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a:off x="4129088" y="3194050"/>
            <a:ext cx="25241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171700" y="1144588"/>
            <a:ext cx="1844675" cy="1027112"/>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Control Unit</a:t>
            </a:r>
            <a:endParaRPr lang="en-IN" dirty="0">
              <a:solidFill>
                <a:schemeClr val="tx1"/>
              </a:solidFill>
            </a:endParaRPr>
          </a:p>
        </p:txBody>
      </p:sp>
      <p:cxnSp>
        <p:nvCxnSpPr>
          <p:cNvPr id="50" name="Elbow Connector 49"/>
          <p:cNvCxnSpPr/>
          <p:nvPr/>
        </p:nvCxnSpPr>
        <p:spPr>
          <a:xfrm>
            <a:off x="5345113" y="3516313"/>
            <a:ext cx="1801812" cy="450850"/>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7-Point Star 50"/>
          <p:cNvSpPr/>
          <p:nvPr/>
        </p:nvSpPr>
        <p:spPr>
          <a:xfrm>
            <a:off x="7146925" y="3225800"/>
            <a:ext cx="1539875" cy="1131888"/>
          </a:xfrm>
          <a:prstGeom prst="star7">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b="1" dirty="0">
              <a:solidFill>
                <a:schemeClr val="tx1"/>
              </a:solidFill>
            </a:endParaRPr>
          </a:p>
          <a:p>
            <a:pPr algn="ctr" fontAlgn="auto">
              <a:spcBef>
                <a:spcPts val="0"/>
              </a:spcBef>
              <a:spcAft>
                <a:spcPts val="0"/>
              </a:spcAft>
              <a:defRPr/>
            </a:pPr>
            <a:r>
              <a:rPr lang="en-US" sz="1600" b="1" dirty="0">
                <a:solidFill>
                  <a:schemeClr val="tx1"/>
                </a:solidFill>
              </a:rPr>
              <a:t>Sealing both ends</a:t>
            </a:r>
            <a:endParaRPr lang="en-IN" sz="1600" b="1" dirty="0">
              <a:solidFill>
                <a:schemeClr val="tx1"/>
              </a:solidFill>
            </a:endParaRPr>
          </a:p>
        </p:txBody>
      </p:sp>
      <p:cxnSp>
        <p:nvCxnSpPr>
          <p:cNvPr id="54" name="Straight Arrow Connector 53"/>
          <p:cNvCxnSpPr/>
          <p:nvPr/>
        </p:nvCxnSpPr>
        <p:spPr>
          <a:xfrm rot="16200000" flipH="1">
            <a:off x="5791994" y="3739357"/>
            <a:ext cx="450850" cy="47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70" name="TextBox 54"/>
          <p:cNvSpPr txBox="1">
            <a:spLocks noChangeArrowheads="1"/>
          </p:cNvSpPr>
          <p:nvPr/>
        </p:nvSpPr>
        <p:spPr bwMode="auto">
          <a:xfrm>
            <a:off x="5430838" y="3887788"/>
            <a:ext cx="1089025" cy="584200"/>
          </a:xfrm>
          <a:prstGeom prst="rect">
            <a:avLst/>
          </a:prstGeom>
          <a:noFill/>
          <a:ln w="9525">
            <a:noFill/>
            <a:miter lim="800000"/>
            <a:headEnd/>
            <a:tailEnd/>
          </a:ln>
        </p:spPr>
        <p:txBody>
          <a:bodyPr>
            <a:spAutoFit/>
          </a:bodyPr>
          <a:lstStyle/>
          <a:p>
            <a:pPr algn="ctr"/>
            <a:r>
              <a:rPr lang="en-US" sz="1600">
                <a:latin typeface="Calibri" pitchFamily="34" charset="0"/>
              </a:rPr>
              <a:t>Thread in both holes</a:t>
            </a:r>
            <a:endParaRPr lang="en-IN" sz="1600">
              <a:latin typeface="Calibri" pitchFamily="34" charset="0"/>
            </a:endParaRPr>
          </a:p>
        </p:txBody>
      </p:sp>
      <p:sp>
        <p:nvSpPr>
          <p:cNvPr id="56" name="Flowchart: Punched Tape 55"/>
          <p:cNvSpPr/>
          <p:nvPr/>
        </p:nvSpPr>
        <p:spPr>
          <a:xfrm>
            <a:off x="7851775" y="4543425"/>
            <a:ext cx="1057275" cy="801688"/>
          </a:xfrm>
          <a:prstGeom prst="flowChartPunchedTap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Address Tags</a:t>
            </a:r>
            <a:endParaRPr lang="en-IN" sz="1600" b="1" dirty="0">
              <a:solidFill>
                <a:schemeClr val="bg1"/>
              </a:solidFill>
            </a:endParaRPr>
          </a:p>
        </p:txBody>
      </p:sp>
      <p:cxnSp>
        <p:nvCxnSpPr>
          <p:cNvPr id="58" name="Straight Arrow Connector 57"/>
          <p:cNvCxnSpPr/>
          <p:nvPr/>
        </p:nvCxnSpPr>
        <p:spPr>
          <a:xfrm rot="16200000" flipH="1">
            <a:off x="8096250" y="4535488"/>
            <a:ext cx="344488" cy="174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73" name="TextBox 73"/>
          <p:cNvSpPr txBox="1">
            <a:spLocks noChangeArrowheads="1"/>
          </p:cNvSpPr>
          <p:nvPr/>
        </p:nvSpPr>
        <p:spPr bwMode="auto">
          <a:xfrm>
            <a:off x="6689725" y="5627688"/>
            <a:ext cx="1806575" cy="338137"/>
          </a:xfrm>
          <a:prstGeom prst="rect">
            <a:avLst/>
          </a:prstGeom>
          <a:noFill/>
          <a:ln w="9525">
            <a:noFill/>
            <a:miter lim="800000"/>
            <a:headEnd/>
            <a:tailEnd/>
          </a:ln>
        </p:spPr>
        <p:txBody>
          <a:bodyPr>
            <a:spAutoFit/>
          </a:bodyPr>
          <a:lstStyle/>
          <a:p>
            <a:r>
              <a:rPr lang="en-US" sz="1600">
                <a:latin typeface="Calibri" pitchFamily="34" charset="0"/>
              </a:rPr>
              <a:t>Election particulars</a:t>
            </a:r>
            <a:endParaRPr lang="en-IN" sz="1600">
              <a:latin typeface="Calibri" pitchFamily="34" charset="0"/>
            </a:endParaRPr>
          </a:p>
        </p:txBody>
      </p:sp>
      <p:sp>
        <p:nvSpPr>
          <p:cNvPr id="6174" name="TextBox 74"/>
          <p:cNvSpPr txBox="1">
            <a:spLocks noChangeArrowheads="1"/>
          </p:cNvSpPr>
          <p:nvPr/>
        </p:nvSpPr>
        <p:spPr bwMode="auto">
          <a:xfrm>
            <a:off x="7712075" y="6022975"/>
            <a:ext cx="1482725" cy="338138"/>
          </a:xfrm>
          <a:prstGeom prst="rect">
            <a:avLst/>
          </a:prstGeom>
          <a:noFill/>
          <a:ln w="9525">
            <a:noFill/>
            <a:miter lim="800000"/>
            <a:headEnd/>
            <a:tailEnd/>
          </a:ln>
        </p:spPr>
        <p:txBody>
          <a:bodyPr>
            <a:spAutoFit/>
          </a:bodyPr>
          <a:lstStyle/>
          <a:p>
            <a:r>
              <a:rPr lang="en-US" sz="1600">
                <a:latin typeface="Calibri" pitchFamily="34" charset="0"/>
              </a:rPr>
              <a:t>Polling station</a:t>
            </a:r>
            <a:endParaRPr lang="en-IN" sz="1600">
              <a:latin typeface="Calibri" pitchFamily="34" charset="0"/>
            </a:endParaRPr>
          </a:p>
        </p:txBody>
      </p:sp>
      <p:sp>
        <p:nvSpPr>
          <p:cNvPr id="6175" name="TextBox 75"/>
          <p:cNvSpPr txBox="1">
            <a:spLocks noChangeArrowheads="1"/>
          </p:cNvSpPr>
          <p:nvPr/>
        </p:nvSpPr>
        <p:spPr bwMode="auto">
          <a:xfrm>
            <a:off x="8588375" y="5657850"/>
            <a:ext cx="682625" cy="338138"/>
          </a:xfrm>
          <a:prstGeom prst="rect">
            <a:avLst/>
          </a:prstGeom>
          <a:noFill/>
          <a:ln w="9525">
            <a:noFill/>
            <a:miter lim="800000"/>
            <a:headEnd/>
            <a:tailEnd/>
          </a:ln>
        </p:spPr>
        <p:txBody>
          <a:bodyPr>
            <a:spAutoFit/>
          </a:bodyPr>
          <a:lstStyle/>
          <a:p>
            <a:r>
              <a:rPr lang="en-US" sz="1600">
                <a:latin typeface="Calibri" pitchFamily="34" charset="0"/>
              </a:rPr>
              <a:t> Units</a:t>
            </a:r>
            <a:endParaRPr lang="en-IN" sz="1600">
              <a:latin typeface="Calibri" pitchFamily="34" charset="0"/>
            </a:endParaRPr>
          </a:p>
        </p:txBody>
      </p:sp>
      <p:cxnSp>
        <p:nvCxnSpPr>
          <p:cNvPr id="78" name="Straight Connector 77"/>
          <p:cNvCxnSpPr/>
          <p:nvPr/>
        </p:nvCxnSpPr>
        <p:spPr>
          <a:xfrm rot="5400000">
            <a:off x="7911306" y="5271294"/>
            <a:ext cx="396875" cy="515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56" idx="2"/>
          </p:cNvCxnSpPr>
          <p:nvPr/>
        </p:nvCxnSpPr>
        <p:spPr>
          <a:xfrm rot="16200000" flipH="1">
            <a:off x="8008144" y="5638007"/>
            <a:ext cx="757237"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56" idx="2"/>
          </p:cNvCxnSpPr>
          <p:nvPr/>
        </p:nvCxnSpPr>
        <p:spPr>
          <a:xfrm rot="16200000" flipH="1">
            <a:off x="8443119" y="5203032"/>
            <a:ext cx="361950" cy="487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79" name="TextBox 93"/>
          <p:cNvSpPr txBox="1">
            <a:spLocks noChangeArrowheads="1"/>
          </p:cNvSpPr>
          <p:nvPr/>
        </p:nvSpPr>
        <p:spPr bwMode="auto">
          <a:xfrm>
            <a:off x="5092700" y="4857750"/>
            <a:ext cx="1187450" cy="647700"/>
          </a:xfrm>
          <a:prstGeom prst="rect">
            <a:avLst/>
          </a:prstGeom>
          <a:solidFill>
            <a:srgbClr val="0070C0"/>
          </a:solidFill>
          <a:ln w="9525">
            <a:solidFill>
              <a:schemeClr val="tx1"/>
            </a:solidFill>
            <a:miter lim="800000"/>
            <a:headEnd/>
            <a:tailEnd/>
          </a:ln>
        </p:spPr>
        <p:txBody>
          <a:bodyPr>
            <a:spAutoFit/>
          </a:bodyPr>
          <a:lstStyle/>
          <a:p>
            <a:pPr algn="ctr"/>
            <a:r>
              <a:rPr lang="en-US" b="1">
                <a:solidFill>
                  <a:schemeClr val="bg1"/>
                </a:solidFill>
                <a:latin typeface="Calibri" pitchFamily="34" charset="0"/>
              </a:rPr>
              <a:t>Signature</a:t>
            </a:r>
          </a:p>
          <a:p>
            <a:pPr algn="ctr"/>
            <a:r>
              <a:rPr lang="en-US" b="1">
                <a:solidFill>
                  <a:schemeClr val="bg1"/>
                </a:solidFill>
                <a:latin typeface="Calibri" pitchFamily="34" charset="0"/>
              </a:rPr>
              <a:t> of PrO</a:t>
            </a:r>
            <a:endParaRPr lang="en-IN" b="1">
              <a:solidFill>
                <a:schemeClr val="bg1"/>
              </a:solidFill>
              <a:latin typeface="Calibri" pitchFamily="34" charset="0"/>
            </a:endParaRPr>
          </a:p>
        </p:txBody>
      </p:sp>
      <p:cxnSp>
        <p:nvCxnSpPr>
          <p:cNvPr id="99" name="Straight Arrow Connector 98"/>
          <p:cNvCxnSpPr/>
          <p:nvPr/>
        </p:nvCxnSpPr>
        <p:spPr>
          <a:xfrm rot="10800000">
            <a:off x="6288088" y="5108575"/>
            <a:ext cx="157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695700" y="5178425"/>
            <a:ext cx="27305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3186906" y="5196682"/>
            <a:ext cx="974725" cy="14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83" name="TextBox 109"/>
          <p:cNvSpPr txBox="1">
            <a:spLocks noChangeArrowheads="1"/>
          </p:cNvSpPr>
          <p:nvPr/>
        </p:nvSpPr>
        <p:spPr bwMode="auto">
          <a:xfrm>
            <a:off x="2732088" y="4532313"/>
            <a:ext cx="611187" cy="368300"/>
          </a:xfrm>
          <a:prstGeom prst="rect">
            <a:avLst/>
          </a:prstGeom>
          <a:noFill/>
          <a:ln w="9525">
            <a:noFill/>
            <a:miter lim="800000"/>
            <a:headEnd/>
            <a:tailEnd/>
          </a:ln>
        </p:spPr>
        <p:txBody>
          <a:bodyPr>
            <a:spAutoFit/>
          </a:bodyPr>
          <a:lstStyle/>
          <a:p>
            <a:r>
              <a:rPr lang="en-US">
                <a:latin typeface="Calibri" pitchFamily="34" charset="0"/>
              </a:rPr>
              <a:t>PrO</a:t>
            </a:r>
            <a:endParaRPr lang="en-IN">
              <a:latin typeface="Calibri" pitchFamily="34" charset="0"/>
            </a:endParaRPr>
          </a:p>
        </p:txBody>
      </p:sp>
      <p:sp>
        <p:nvSpPr>
          <p:cNvPr id="6184" name="TextBox 110"/>
          <p:cNvSpPr txBox="1">
            <a:spLocks noChangeArrowheads="1"/>
          </p:cNvSpPr>
          <p:nvPr/>
        </p:nvSpPr>
        <p:spPr bwMode="auto">
          <a:xfrm>
            <a:off x="2370138" y="5438775"/>
            <a:ext cx="1512887" cy="584200"/>
          </a:xfrm>
          <a:prstGeom prst="rect">
            <a:avLst/>
          </a:prstGeom>
          <a:noFill/>
          <a:ln w="9525">
            <a:noFill/>
            <a:miter lim="800000"/>
            <a:headEnd/>
            <a:tailEnd/>
          </a:ln>
        </p:spPr>
        <p:txBody>
          <a:bodyPr>
            <a:spAutoFit/>
          </a:bodyPr>
          <a:lstStyle/>
          <a:p>
            <a:r>
              <a:rPr lang="en-US" sz="1600">
                <a:latin typeface="Calibri" pitchFamily="34" charset="0"/>
              </a:rPr>
              <a:t>Candidate/</a:t>
            </a:r>
          </a:p>
          <a:p>
            <a:r>
              <a:rPr lang="en-US" sz="1600">
                <a:latin typeface="Calibri" pitchFamily="34" charset="0"/>
              </a:rPr>
              <a:t>Polling Agent</a:t>
            </a:r>
            <a:endParaRPr lang="en-IN" sz="1600">
              <a:latin typeface="Calibri" pitchFamily="34" charset="0"/>
            </a:endParaRPr>
          </a:p>
        </p:txBody>
      </p:sp>
      <p:cxnSp>
        <p:nvCxnSpPr>
          <p:cNvPr id="114" name="Straight Arrow Connector 113"/>
          <p:cNvCxnSpPr/>
          <p:nvPr/>
        </p:nvCxnSpPr>
        <p:spPr>
          <a:xfrm rot="10800000">
            <a:off x="4770438" y="5180013"/>
            <a:ext cx="33655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rot="10800000">
            <a:off x="3343275" y="4716463"/>
            <a:ext cx="33813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rot="10800000">
            <a:off x="3328988" y="5691188"/>
            <a:ext cx="3381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7-Point Star 119"/>
          <p:cNvSpPr/>
          <p:nvPr/>
        </p:nvSpPr>
        <p:spPr>
          <a:xfrm>
            <a:off x="3868738" y="4911725"/>
            <a:ext cx="998537" cy="592138"/>
          </a:xfrm>
          <a:prstGeom prst="star7">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Seal</a:t>
            </a:r>
            <a:endParaRPr lang="en-IN" sz="1600" b="1" dirty="0">
              <a:solidFill>
                <a:schemeClr val="tx1"/>
              </a:solidFill>
            </a:endParaRPr>
          </a:p>
        </p:txBody>
      </p:sp>
      <p:sp>
        <p:nvSpPr>
          <p:cNvPr id="131" name="Left Arrow 130"/>
          <p:cNvSpPr/>
          <p:nvPr/>
        </p:nvSpPr>
        <p:spPr>
          <a:xfrm>
            <a:off x="1908175" y="4954588"/>
            <a:ext cx="977900" cy="484187"/>
          </a:xfrm>
          <a:prstGeom prst="leftArrow">
            <a:avLst>
              <a:gd name="adj1" fmla="val 26778"/>
              <a:gd name="adj2" fmla="val 52903"/>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32" name="TextBox 131"/>
          <p:cNvSpPr txBox="1"/>
          <p:nvPr/>
        </p:nvSpPr>
        <p:spPr>
          <a:xfrm>
            <a:off x="620713" y="4649788"/>
            <a:ext cx="992187" cy="1077912"/>
          </a:xfrm>
          <a:prstGeom prst="rect">
            <a:avLst/>
          </a:prstGeom>
          <a:solidFill>
            <a:schemeClr val="accent6"/>
          </a:solidFill>
          <a:ln>
            <a:solidFill>
              <a:schemeClr val="tx1"/>
            </a:solidFill>
          </a:ln>
        </p:spPr>
        <p:txBody>
          <a:bodyPr>
            <a:spAutoFit/>
          </a:bodyPr>
          <a:lstStyle/>
          <a:p>
            <a:pPr algn="ctr" fontAlgn="auto">
              <a:spcBef>
                <a:spcPts val="0"/>
              </a:spcBef>
              <a:spcAft>
                <a:spcPts val="0"/>
              </a:spcAft>
              <a:defRPr/>
            </a:pPr>
            <a:r>
              <a:rPr lang="en-US" sz="1600" dirty="0">
                <a:latin typeface="+mn-lt"/>
              </a:rPr>
              <a:t>Noting of Name sealing cases</a:t>
            </a:r>
            <a:endParaRPr lang="en-IN" sz="1600" dirty="0">
              <a:latin typeface="+mn-lt"/>
            </a:endParaRPr>
          </a:p>
        </p:txBody>
      </p:sp>
      <p:cxnSp>
        <p:nvCxnSpPr>
          <p:cNvPr id="133" name="Straight Arrow Connector 132"/>
          <p:cNvCxnSpPr>
            <a:stCxn id="132" idx="0"/>
          </p:cNvCxnSpPr>
          <p:nvPr/>
        </p:nvCxnSpPr>
        <p:spPr>
          <a:xfrm rot="5400000" flipH="1" flipV="1">
            <a:off x="977901" y="4511675"/>
            <a:ext cx="277812"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rot="5400000">
            <a:off x="964406" y="5845969"/>
            <a:ext cx="23812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93" name="TextBox 135"/>
          <p:cNvSpPr txBox="1">
            <a:spLocks noChangeArrowheads="1"/>
          </p:cNvSpPr>
          <p:nvPr/>
        </p:nvSpPr>
        <p:spPr bwMode="auto">
          <a:xfrm>
            <a:off x="452438" y="5965825"/>
            <a:ext cx="1258887" cy="341313"/>
          </a:xfrm>
          <a:prstGeom prst="rect">
            <a:avLst/>
          </a:prstGeom>
          <a:solidFill>
            <a:srgbClr val="00FFFF"/>
          </a:solidFill>
          <a:ln w="9525">
            <a:solidFill>
              <a:schemeClr val="tx1"/>
            </a:solidFill>
            <a:miter lim="800000"/>
            <a:headEnd/>
            <a:tailEnd/>
          </a:ln>
        </p:spPr>
        <p:txBody>
          <a:bodyPr>
            <a:spAutoFit/>
          </a:bodyPr>
          <a:lstStyle/>
          <a:p>
            <a:r>
              <a:rPr lang="en-US" sz="1600">
                <a:latin typeface="Calibri" pitchFamily="34" charset="0"/>
              </a:rPr>
              <a:t>Control Unit</a:t>
            </a:r>
            <a:endParaRPr lang="en-IN" sz="1600">
              <a:latin typeface="Calibri" pitchFamily="34" charset="0"/>
            </a:endParaRPr>
          </a:p>
        </p:txBody>
      </p:sp>
      <p:sp>
        <p:nvSpPr>
          <p:cNvPr id="6194" name="TextBox 144"/>
          <p:cNvSpPr txBox="1">
            <a:spLocks noChangeArrowheads="1"/>
          </p:cNvSpPr>
          <p:nvPr/>
        </p:nvSpPr>
        <p:spPr bwMode="auto">
          <a:xfrm>
            <a:off x="563563" y="4030663"/>
            <a:ext cx="1076325" cy="338137"/>
          </a:xfrm>
          <a:prstGeom prst="rect">
            <a:avLst/>
          </a:prstGeom>
          <a:solidFill>
            <a:srgbClr val="00B050"/>
          </a:solidFill>
          <a:ln w="9525">
            <a:solidFill>
              <a:schemeClr val="tx1"/>
            </a:solidFill>
            <a:miter lim="800000"/>
            <a:headEnd/>
            <a:tailEnd/>
          </a:ln>
        </p:spPr>
        <p:txBody>
          <a:bodyPr>
            <a:spAutoFit/>
          </a:bodyPr>
          <a:lstStyle/>
          <a:p>
            <a:r>
              <a:rPr lang="en-US" sz="1600">
                <a:latin typeface="Calibri" pitchFamily="34" charset="0"/>
              </a:rPr>
              <a:t>Ballot Unit</a:t>
            </a:r>
            <a:endParaRPr lang="en-IN" sz="1600">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Account of votes recorded</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D45DE1BD-D8A7-AD41-BA60-3F2CFEC3E2DB}"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ECA09D9-4C94-4255-834A-2261197D8B5B}" type="slidenum">
              <a:rPr lang="en-US"/>
              <a:pPr>
                <a:defRPr/>
              </a:pPr>
              <a:t>15</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66D4BDC-E6D2-B54B-8543-97A66983BFFF}"/>
                                            </p:graphicEl>
                                          </p:spTgt>
                                        </p:tgtEl>
                                        <p:attrNameLst>
                                          <p:attrName>style.visibility</p:attrName>
                                        </p:attrNameLst>
                                      </p:cBhvr>
                                      <p:to>
                                        <p:strVal val="visible"/>
                                      </p:to>
                                    </p:set>
                                    <p:animEffect transition="in" filter="wipe(down)">
                                      <p:cBhvr>
                                        <p:cTn id="7" dur="500"/>
                                        <p:tgtEl>
                                          <p:spTgt spid="7">
                                            <p:graphicEl>
                                              <a:dgm id="{866D4BDC-E6D2-B54B-8543-97A66983BF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8C64A5B0-D8EB-0C42-BB51-4D50296DD9B8}"/>
                                            </p:graphicEl>
                                          </p:spTgt>
                                        </p:tgtEl>
                                        <p:attrNameLst>
                                          <p:attrName>style.visibility</p:attrName>
                                        </p:attrNameLst>
                                      </p:cBhvr>
                                      <p:to>
                                        <p:strVal val="visible"/>
                                      </p:to>
                                    </p:set>
                                    <p:animEffect transition="in" filter="wipe(down)">
                                      <p:cBhvr>
                                        <p:cTn id="12" dur="500"/>
                                        <p:tgtEl>
                                          <p:spTgt spid="7">
                                            <p:graphicEl>
                                              <a:dgm id="{8C64A5B0-D8EB-0C42-BB51-4D50296DD9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912A785B-9583-AE4E-9838-24B69B8F2AC0}"/>
                                            </p:graphicEl>
                                          </p:spTgt>
                                        </p:tgtEl>
                                        <p:attrNameLst>
                                          <p:attrName>style.visibility</p:attrName>
                                        </p:attrNameLst>
                                      </p:cBhvr>
                                      <p:to>
                                        <p:strVal val="visible"/>
                                      </p:to>
                                    </p:set>
                                    <p:animEffect transition="in" filter="wipe(down)">
                                      <p:cBhvr>
                                        <p:cTn id="17" dur="500"/>
                                        <p:tgtEl>
                                          <p:spTgt spid="7">
                                            <p:graphicEl>
                                              <a:dgm id="{912A785B-9583-AE4E-9838-24B69B8F2A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8A807FF6-2F42-6347-A93C-8DED4C6AF779}"/>
                                            </p:graphicEl>
                                          </p:spTgt>
                                        </p:tgtEl>
                                        <p:attrNameLst>
                                          <p:attrName>style.visibility</p:attrName>
                                        </p:attrNameLst>
                                      </p:cBhvr>
                                      <p:to>
                                        <p:strVal val="visible"/>
                                      </p:to>
                                    </p:set>
                                    <p:animEffect transition="in" filter="wipe(down)">
                                      <p:cBhvr>
                                        <p:cTn id="22" dur="500"/>
                                        <p:tgtEl>
                                          <p:spTgt spid="7">
                                            <p:graphicEl>
                                              <a:dgm id="{8A807FF6-2F42-6347-A93C-8DED4C6AF77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7764C42F-AF0C-9147-9241-EC9672EF27A2}"/>
                                            </p:graphicEl>
                                          </p:spTgt>
                                        </p:tgtEl>
                                        <p:attrNameLst>
                                          <p:attrName>style.visibility</p:attrName>
                                        </p:attrNameLst>
                                      </p:cBhvr>
                                      <p:to>
                                        <p:strVal val="visible"/>
                                      </p:to>
                                    </p:set>
                                    <p:animEffect transition="in" filter="wipe(down)">
                                      <p:cBhvr>
                                        <p:cTn id="27" dur="500"/>
                                        <p:tgtEl>
                                          <p:spTgt spid="7">
                                            <p:graphicEl>
                                              <a:dgm id="{7764C42F-AF0C-9147-9241-EC9672EF27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r>
              <a:rPr lang="en-US" dirty="0" smtClean="0"/>
              <a:t>Account of votes recorded</a:t>
            </a:r>
          </a:p>
        </p:txBody>
      </p:sp>
      <p:sp>
        <p:nvSpPr>
          <p:cNvPr id="4" name="Date Placeholder 3"/>
          <p:cNvSpPr>
            <a:spLocks noGrp="1"/>
          </p:cNvSpPr>
          <p:nvPr>
            <p:ph type="dt" sz="quarter" idx="10"/>
          </p:nvPr>
        </p:nvSpPr>
        <p:spPr/>
        <p:txBody>
          <a:bodyPr/>
          <a:lstStyle/>
          <a:p>
            <a:pPr>
              <a:defRPr/>
            </a:pPr>
            <a:fld id="{C01E85CD-89C4-CC4F-8D6B-7BBFCC9F2D43}"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6A6338C-3EAF-4AC8-93B0-63D7D0F84E82}" type="slidenum">
              <a:rPr lang="en-US"/>
              <a:pPr>
                <a:defRPr/>
              </a:pPr>
              <a:t>16</a:t>
            </a:fld>
            <a:endParaRPr lang="en-US"/>
          </a:p>
        </p:txBody>
      </p:sp>
      <p:pic>
        <p:nvPicPr>
          <p:cNvPr id="4102" name="Picture 2"/>
          <p:cNvPicPr>
            <a:picLocks noGrp="1" noChangeAspect="1" noChangeArrowheads="1"/>
          </p:cNvPicPr>
          <p:nvPr>
            <p:ph idx="1"/>
          </p:nvPr>
        </p:nvPicPr>
        <p:blipFill>
          <a:blip r:embed="rId2" cstate="print"/>
          <a:srcRect/>
          <a:stretch>
            <a:fillRect/>
          </a:stretch>
        </p:blipFill>
        <p:spPr>
          <a:xfrm>
            <a:off x="1565275" y="1417638"/>
            <a:ext cx="5902325" cy="4938712"/>
          </a:xfrm>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052736"/>
          </a:xfrm>
        </p:spPr>
        <p:style>
          <a:lnRef idx="1">
            <a:schemeClr val="accent3"/>
          </a:lnRef>
          <a:fillRef idx="2">
            <a:schemeClr val="accent3"/>
          </a:fillRef>
          <a:effectRef idx="1">
            <a:schemeClr val="accent3"/>
          </a:effectRef>
          <a:fontRef idx="minor">
            <a:schemeClr val="dk1"/>
          </a:fontRef>
        </p:style>
        <p:txBody>
          <a:bodyPr/>
          <a:lstStyle/>
          <a:p>
            <a:pPr algn="r"/>
            <a:r>
              <a:rPr lang="en-US" dirty="0" smtClean="0"/>
              <a:t>…Continued</a:t>
            </a:r>
          </a:p>
        </p:txBody>
      </p:sp>
      <p:sp>
        <p:nvSpPr>
          <p:cNvPr id="4" name="Date Placeholder 3"/>
          <p:cNvSpPr>
            <a:spLocks noGrp="1"/>
          </p:cNvSpPr>
          <p:nvPr>
            <p:ph type="dt" sz="quarter" idx="10"/>
          </p:nvPr>
        </p:nvSpPr>
        <p:spPr/>
        <p:txBody>
          <a:bodyPr/>
          <a:lstStyle/>
          <a:p>
            <a:pPr>
              <a:defRPr/>
            </a:pPr>
            <a:fld id="{43665C6A-F043-D54B-AA5A-3AAF457A5ED2}" type="datetime1">
              <a:rPr lang="en-IN"/>
              <a:pPr>
                <a:defRPr/>
              </a:pPr>
              <a:t>23-04-2013</a:t>
            </a:fld>
            <a:endParaRPr lang="en-US"/>
          </a:p>
        </p:txBody>
      </p:sp>
      <p:sp>
        <p:nvSpPr>
          <p:cNvPr id="5" name="Footer Placeholder 4"/>
          <p:cNvSpPr>
            <a:spLocks noGrp="1"/>
          </p:cNvSpPr>
          <p:nvPr>
            <p:ph type="ftr" sz="quarter" idx="11"/>
          </p:nvPr>
        </p:nvSpPr>
        <p:spPr>
          <a:xfrm>
            <a:off x="3124200" y="6597352"/>
            <a:ext cx="2895600" cy="260648"/>
          </a:xfrm>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DD2A3789-2319-422E-A172-2A6EF8959FCF}" type="slidenum">
              <a:rPr lang="en-US"/>
              <a:pPr>
                <a:defRPr/>
              </a:pPr>
              <a:t>17</a:t>
            </a:fld>
            <a:endParaRPr lang="en-US"/>
          </a:p>
        </p:txBody>
      </p:sp>
      <p:pic>
        <p:nvPicPr>
          <p:cNvPr id="5126" name="Picture 3"/>
          <p:cNvPicPr>
            <a:picLocks noGrp="1" noChangeAspect="1" noChangeArrowheads="1"/>
          </p:cNvPicPr>
          <p:nvPr>
            <p:ph idx="1"/>
          </p:nvPr>
        </p:nvPicPr>
        <p:blipFill>
          <a:blip r:embed="rId2" cstate="print"/>
          <a:srcRect/>
          <a:stretch>
            <a:fillRect/>
          </a:stretch>
        </p:blipFill>
        <p:spPr>
          <a:xfrm>
            <a:off x="457200" y="1417638"/>
            <a:ext cx="4973638" cy="5303837"/>
          </a:xfrm>
        </p:spPr>
      </p:pic>
      <p:pic>
        <p:nvPicPr>
          <p:cNvPr id="5127" name="Picture 2"/>
          <p:cNvPicPr>
            <a:picLocks noChangeAspect="1" noChangeArrowheads="1"/>
          </p:cNvPicPr>
          <p:nvPr/>
        </p:nvPicPr>
        <p:blipFill>
          <a:blip r:embed="rId3" cstate="print"/>
          <a:srcRect/>
          <a:stretch>
            <a:fillRect/>
          </a:stretch>
        </p:blipFill>
        <p:spPr bwMode="auto">
          <a:xfrm>
            <a:off x="5580112" y="3933056"/>
            <a:ext cx="3177480" cy="266429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Supply copies to the polling agents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0C7D0018-D8D5-0746-BAD5-B62451F3D0B1}"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C4993EEF-AB66-4B9F-ACD5-BEE80A5951CF}" type="slidenum">
              <a:rPr lang="en-US"/>
              <a:pPr>
                <a:defRPr/>
              </a:pPr>
              <a:t>18</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6FC3A90-6DAB-3A48-92A9-5590419311E1}"/>
                                            </p:graphicEl>
                                          </p:spTgt>
                                        </p:tgtEl>
                                        <p:attrNameLst>
                                          <p:attrName>style.visibility</p:attrName>
                                        </p:attrNameLst>
                                      </p:cBhvr>
                                      <p:to>
                                        <p:strVal val="visible"/>
                                      </p:to>
                                    </p:set>
                                    <p:animEffect transition="in" filter="wipe(down)">
                                      <p:cBhvr>
                                        <p:cTn id="7" dur="500"/>
                                        <p:tgtEl>
                                          <p:spTgt spid="7">
                                            <p:graphicEl>
                                              <a:dgm id="{06FC3A90-6DAB-3A48-92A9-5590419311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A2E333C5-7F7F-664B-B7C4-438542CA8841}"/>
                                            </p:graphicEl>
                                          </p:spTgt>
                                        </p:tgtEl>
                                        <p:attrNameLst>
                                          <p:attrName>style.visibility</p:attrName>
                                        </p:attrNameLst>
                                      </p:cBhvr>
                                      <p:to>
                                        <p:strVal val="visible"/>
                                      </p:to>
                                    </p:set>
                                    <p:animEffect transition="in" filter="wipe(down)">
                                      <p:cBhvr>
                                        <p:cTn id="12" dur="500"/>
                                        <p:tgtEl>
                                          <p:spTgt spid="7">
                                            <p:graphicEl>
                                              <a:dgm id="{A2E333C5-7F7F-664B-B7C4-438542CA884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06D7E1A7-304E-034C-A5D3-4D8563D8D099}"/>
                                            </p:graphicEl>
                                          </p:spTgt>
                                        </p:tgtEl>
                                        <p:attrNameLst>
                                          <p:attrName>style.visibility</p:attrName>
                                        </p:attrNameLst>
                                      </p:cBhvr>
                                      <p:to>
                                        <p:strVal val="visible"/>
                                      </p:to>
                                    </p:set>
                                    <p:animEffect transition="in" filter="wipe(down)">
                                      <p:cBhvr>
                                        <p:cTn id="17" dur="500"/>
                                        <p:tgtEl>
                                          <p:spTgt spid="7">
                                            <p:graphicEl>
                                              <a:dgm id="{06D7E1A7-304E-034C-A5D3-4D8563D8D09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343E5FC7-885B-ED4D-9D21-0F2264F2B549}"/>
                                            </p:graphicEl>
                                          </p:spTgt>
                                        </p:tgtEl>
                                        <p:attrNameLst>
                                          <p:attrName>style.visibility</p:attrName>
                                        </p:attrNameLst>
                                      </p:cBhvr>
                                      <p:to>
                                        <p:strVal val="visible"/>
                                      </p:to>
                                    </p:set>
                                    <p:animEffect transition="in" filter="wipe(down)">
                                      <p:cBhvr>
                                        <p:cTn id="22" dur="500"/>
                                        <p:tgtEl>
                                          <p:spTgt spid="7">
                                            <p:graphicEl>
                                              <a:dgm id="{343E5FC7-885B-ED4D-9D21-0F2264F2B54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6BA08DF8-F448-DF4C-AFF0-AA3B6F8897B6}"/>
                                            </p:graphicEl>
                                          </p:spTgt>
                                        </p:tgtEl>
                                        <p:attrNameLst>
                                          <p:attrName>style.visibility</p:attrName>
                                        </p:attrNameLst>
                                      </p:cBhvr>
                                      <p:to>
                                        <p:strVal val="visible"/>
                                      </p:to>
                                    </p:set>
                                    <p:animEffect transition="in" filter="wipe(down)">
                                      <p:cBhvr>
                                        <p:cTn id="27" dur="500"/>
                                        <p:tgtEl>
                                          <p:spTgt spid="7">
                                            <p:graphicEl>
                                              <a:dgm id="{6BA08DF8-F448-DF4C-AFF0-AA3B6F8897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Supply to the polling agents</a:t>
            </a: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A834DBBE-47E0-1442-8E74-AD28234D1B67}"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AAB93CED-9E1B-43A4-A10F-FF4183A60B65}" type="slidenum">
              <a:rPr lang="en-US"/>
              <a:pPr>
                <a:defRPr/>
              </a:pPr>
              <a:t>19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318F1C6-4040-6743-801B-0E384BC526B4}"/>
                                            </p:graphicEl>
                                          </p:spTgt>
                                        </p:tgtEl>
                                        <p:attrNameLst>
                                          <p:attrName>style.visibility</p:attrName>
                                        </p:attrNameLst>
                                      </p:cBhvr>
                                      <p:to>
                                        <p:strVal val="visible"/>
                                      </p:to>
                                    </p:set>
                                    <p:animEffect transition="in" filter="wipe(down)">
                                      <p:cBhvr>
                                        <p:cTn id="7" dur="500"/>
                                        <p:tgtEl>
                                          <p:spTgt spid="8">
                                            <p:graphicEl>
                                              <a:dgm id="{B318F1C6-4040-6743-801B-0E384BC526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62E1F046-CA04-874F-AE37-8847C6532CCA}"/>
                                            </p:graphicEl>
                                          </p:spTgt>
                                        </p:tgtEl>
                                        <p:attrNameLst>
                                          <p:attrName>style.visibility</p:attrName>
                                        </p:attrNameLst>
                                      </p:cBhvr>
                                      <p:to>
                                        <p:strVal val="visible"/>
                                      </p:to>
                                    </p:set>
                                    <p:animEffect transition="in" filter="wipe(down)">
                                      <p:cBhvr>
                                        <p:cTn id="12" dur="500"/>
                                        <p:tgtEl>
                                          <p:spTgt spid="8">
                                            <p:graphicEl>
                                              <a:dgm id="{62E1F046-CA04-874F-AE37-8847C6532CC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A102F48E-18BC-C74E-80EC-D85EEB61758C}"/>
                                            </p:graphicEl>
                                          </p:spTgt>
                                        </p:tgtEl>
                                        <p:attrNameLst>
                                          <p:attrName>style.visibility</p:attrName>
                                        </p:attrNameLst>
                                      </p:cBhvr>
                                      <p:to>
                                        <p:strVal val="visible"/>
                                      </p:to>
                                    </p:set>
                                    <p:animEffect transition="in" filter="wipe(down)">
                                      <p:cBhvr>
                                        <p:cTn id="17" dur="500"/>
                                        <p:tgtEl>
                                          <p:spTgt spid="8">
                                            <p:graphicEl>
                                              <a:dgm id="{A102F48E-18BC-C74E-80EC-D85EEB6175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081253CA-BABC-5A4C-B404-9CD574C08BF8}"/>
                                            </p:graphicEl>
                                          </p:spTgt>
                                        </p:tgtEl>
                                        <p:attrNameLst>
                                          <p:attrName>style.visibility</p:attrName>
                                        </p:attrNameLst>
                                      </p:cBhvr>
                                      <p:to>
                                        <p:strVal val="visible"/>
                                      </p:to>
                                    </p:set>
                                    <p:animEffect transition="in" filter="wipe(down)">
                                      <p:cBhvr>
                                        <p:cTn id="22" dur="500"/>
                                        <p:tgtEl>
                                          <p:spTgt spid="8">
                                            <p:graphicEl>
                                              <a:dgm id="{081253CA-BABC-5A4C-B404-9CD574C08B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Distribute Serial </a:t>
            </a:r>
            <a:r>
              <a:rPr lang="en-US" dirty="0"/>
              <a:t>N</a:t>
            </a:r>
            <a:r>
              <a:rPr lang="en-US" dirty="0" smtClean="0"/>
              <a:t>umbered </a:t>
            </a:r>
            <a:r>
              <a:rPr lang="en-US" dirty="0"/>
              <a:t>S</a:t>
            </a:r>
            <a:r>
              <a:rPr lang="en-US" dirty="0" smtClean="0"/>
              <a:t>lips</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B455843E-C618-DA45-978E-66BB7C30B92A}"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DF6CE63C-2266-4C1B-A23C-5236CB799E01}" type="slidenum">
              <a:rPr lang="en-US"/>
              <a:pPr>
                <a:defRPr/>
              </a:pPr>
              <a:t>2</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graphicEl>
                                              <a:dgm id="{85D530A3-E512-9E43-ADE1-E2E2BF527B25}"/>
                                            </p:graphicEl>
                                          </p:spTgt>
                                        </p:tgtEl>
                                        <p:attrNameLst>
                                          <p:attrName>style.visibility</p:attrName>
                                        </p:attrNameLst>
                                      </p:cBhvr>
                                      <p:to>
                                        <p:strVal val="visible"/>
                                      </p:to>
                                    </p:set>
                                    <p:animEffect transition="in" filter="randombar(horizontal)">
                                      <p:cBhvr>
                                        <p:cTn id="7" dur="500"/>
                                        <p:tgtEl>
                                          <p:spTgt spid="9">
                                            <p:graphicEl>
                                              <a:dgm id="{85D530A3-E512-9E43-ADE1-E2E2BF527B2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graphicEl>
                                              <a:dgm id="{4A2CDEE7-88BE-404F-A86E-823321D81EBB}"/>
                                            </p:graphicEl>
                                          </p:spTgt>
                                        </p:tgtEl>
                                        <p:attrNameLst>
                                          <p:attrName>style.visibility</p:attrName>
                                        </p:attrNameLst>
                                      </p:cBhvr>
                                      <p:to>
                                        <p:strVal val="visible"/>
                                      </p:to>
                                    </p:set>
                                    <p:animEffect transition="in" filter="randombar(horizontal)">
                                      <p:cBhvr>
                                        <p:cTn id="12" dur="500"/>
                                        <p:tgtEl>
                                          <p:spTgt spid="9">
                                            <p:graphicEl>
                                              <a:dgm id="{4A2CDEE7-88BE-404F-A86E-823321D81E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graphicEl>
                                              <a:dgm id="{05F7729B-7B76-DA44-AC56-53E703EC43B9}"/>
                                            </p:graphicEl>
                                          </p:spTgt>
                                        </p:tgtEl>
                                        <p:attrNameLst>
                                          <p:attrName>style.visibility</p:attrName>
                                        </p:attrNameLst>
                                      </p:cBhvr>
                                      <p:to>
                                        <p:strVal val="visible"/>
                                      </p:to>
                                    </p:set>
                                    <p:animEffect transition="in" filter="randombar(horizontal)">
                                      <p:cBhvr>
                                        <p:cTn id="17" dur="500"/>
                                        <p:tgtEl>
                                          <p:spTgt spid="9">
                                            <p:graphicEl>
                                              <a:dgm id="{05F7729B-7B76-DA44-AC56-53E703EC43B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graphicEl>
                                              <a:dgm id="{4FE00583-0D4C-6848-BE61-A72077F83043}"/>
                                            </p:graphicEl>
                                          </p:spTgt>
                                        </p:tgtEl>
                                        <p:attrNameLst>
                                          <p:attrName>style.visibility</p:attrName>
                                        </p:attrNameLst>
                                      </p:cBhvr>
                                      <p:to>
                                        <p:strVal val="visible"/>
                                      </p:to>
                                    </p:set>
                                    <p:animEffect transition="in" filter="randombar(horizontal)">
                                      <p:cBhvr>
                                        <p:cTn id="22" dur="500"/>
                                        <p:tgtEl>
                                          <p:spTgt spid="9">
                                            <p:graphicEl>
                                              <a:dgm id="{4FE00583-0D4C-6848-BE61-A72077F8304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graphicEl>
                                              <a:dgm id="{4D79D255-CF02-064B-8EB3-26896C0C6144}"/>
                                            </p:graphicEl>
                                          </p:spTgt>
                                        </p:tgtEl>
                                        <p:attrNameLst>
                                          <p:attrName>style.visibility</p:attrName>
                                        </p:attrNameLst>
                                      </p:cBhvr>
                                      <p:to>
                                        <p:strVal val="visible"/>
                                      </p:to>
                                    </p:set>
                                    <p:animEffect transition="in" filter="randombar(horizontal)">
                                      <p:cBhvr>
                                        <p:cTn id="27" dur="500"/>
                                        <p:tgtEl>
                                          <p:spTgt spid="9">
                                            <p:graphicEl>
                                              <a:dgm id="{4D79D255-CF02-064B-8EB3-26896C0C61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88640"/>
            <a:ext cx="8229600" cy="936104"/>
          </a:xfrm>
        </p:spPr>
        <p:style>
          <a:lnRef idx="1">
            <a:schemeClr val="accent3"/>
          </a:lnRef>
          <a:fillRef idx="2">
            <a:schemeClr val="accent3"/>
          </a:fillRef>
          <a:effectRef idx="1">
            <a:schemeClr val="accent3"/>
          </a:effectRef>
          <a:fontRef idx="minor">
            <a:schemeClr val="dk1"/>
          </a:fontRef>
        </p:style>
        <p:txBody>
          <a:bodyPr/>
          <a:lstStyle/>
          <a:p>
            <a:r>
              <a:rPr lang="en-US" dirty="0" smtClean="0"/>
              <a:t>Supply to the polling agents</a:t>
            </a:r>
          </a:p>
        </p:txBody>
      </p:sp>
      <p:sp>
        <p:nvSpPr>
          <p:cNvPr id="4" name="Date Placeholder 3"/>
          <p:cNvSpPr>
            <a:spLocks noGrp="1"/>
          </p:cNvSpPr>
          <p:nvPr>
            <p:ph type="dt" sz="quarter" idx="10"/>
          </p:nvPr>
        </p:nvSpPr>
        <p:spPr/>
        <p:txBody>
          <a:bodyPr/>
          <a:lstStyle/>
          <a:p>
            <a:pPr>
              <a:defRPr/>
            </a:pPr>
            <a:fld id="{FD515375-1DAD-6846-813F-65533E157FC7}"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C03D571-E69A-4C94-92C4-3C166DEF6966}" type="slidenum">
              <a:rPr lang="en-US"/>
              <a:pPr>
                <a:defRPr/>
              </a:pPr>
              <a:t>20</a:t>
            </a:fld>
            <a:endParaRPr lang="en-US"/>
          </a:p>
        </p:txBody>
      </p:sp>
      <p:pic>
        <p:nvPicPr>
          <p:cNvPr id="8198" name="Picture 2"/>
          <p:cNvPicPr>
            <a:picLocks noGrp="1" noChangeAspect="1" noChangeArrowheads="1"/>
          </p:cNvPicPr>
          <p:nvPr>
            <p:ph idx="1"/>
          </p:nvPr>
        </p:nvPicPr>
        <p:blipFill>
          <a:blip r:embed="rId2" cstate="print"/>
          <a:srcRect/>
          <a:stretch>
            <a:fillRect/>
          </a:stretch>
        </p:blipFill>
        <p:spPr>
          <a:xfrm>
            <a:off x="1690688" y="1417638"/>
            <a:ext cx="6178550" cy="4938712"/>
          </a:xfrm>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Sealing of election papers</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Autofit/>
          </a:bodyPr>
          <a:lstStyle/>
          <a:p>
            <a:pPr fontAlgn="auto">
              <a:spcAft>
                <a:spcPts val="0"/>
              </a:spcAft>
              <a:buFont typeface="Arial"/>
              <a:buNone/>
              <a:defRPr/>
            </a:pPr>
            <a:r>
              <a:rPr lang="en-US" sz="2300" b="1" dirty="0" smtClean="0">
                <a:latin typeface="Cambria"/>
                <a:ea typeface="+mn-ea"/>
                <a:cs typeface="Cambria"/>
              </a:rPr>
              <a:t>All the packets sealed, except the packets </a:t>
            </a:r>
            <a:r>
              <a:rPr lang="en-US" sz="2300" b="1" dirty="0" smtClean="0">
                <a:latin typeface="Cambria"/>
                <a:ea typeface="+mn-ea"/>
                <a:cs typeface="Cambria"/>
              </a:rPr>
              <a:t>containing. These have to be kept in a separate cover </a:t>
            </a:r>
            <a:endParaRPr lang="en-US" sz="2300" b="1" dirty="0" smtClean="0">
              <a:latin typeface="Cambria"/>
              <a:ea typeface="+mn-ea"/>
              <a:cs typeface="Cambria"/>
            </a:endParaRPr>
          </a:p>
          <a:p>
            <a:pPr marL="571500" indent="-571500" fontAlgn="auto">
              <a:spcAft>
                <a:spcPts val="0"/>
              </a:spcAft>
              <a:buFont typeface="+mj-lt"/>
              <a:buAutoNum type="romanUcPeriod"/>
              <a:defRPr/>
            </a:pPr>
            <a:r>
              <a:rPr lang="en-US" sz="2300" dirty="0">
                <a:latin typeface="Cambria"/>
                <a:ea typeface="+mn-ea"/>
                <a:cs typeface="Cambria"/>
              </a:rPr>
              <a:t>T</a:t>
            </a:r>
            <a:r>
              <a:rPr lang="en-US" sz="2300" dirty="0" smtClean="0">
                <a:latin typeface="Cambria"/>
                <a:ea typeface="+mn-ea"/>
                <a:cs typeface="Cambria"/>
              </a:rPr>
              <a:t>he account of votes recorded and paper seal (in Form 17C), </a:t>
            </a:r>
          </a:p>
          <a:p>
            <a:pPr marL="514350" indent="-514350" fontAlgn="auto">
              <a:spcAft>
                <a:spcPts val="0"/>
              </a:spcAft>
              <a:buFont typeface="Arial"/>
              <a:buAutoNum type="romanUcPeriod"/>
              <a:defRPr/>
            </a:pPr>
            <a:r>
              <a:rPr lang="en-US" sz="2300" dirty="0">
                <a:latin typeface="Cambria"/>
                <a:ea typeface="+mn-ea"/>
                <a:cs typeface="Cambria"/>
              </a:rPr>
              <a:t>T</a:t>
            </a:r>
            <a:r>
              <a:rPr lang="en-US" sz="2300" dirty="0" smtClean="0">
                <a:latin typeface="Cambria"/>
                <a:ea typeface="+mn-ea"/>
                <a:cs typeface="Cambria"/>
              </a:rPr>
              <a:t>he declarations by the Presiding Officer before the commencement of poll, during the poll and after close of poll </a:t>
            </a:r>
            <a:r>
              <a:rPr lang="en-US" sz="2300" dirty="0" smtClean="0">
                <a:solidFill>
                  <a:srgbClr val="000000"/>
                </a:solidFill>
                <a:latin typeface="Cambria"/>
                <a:ea typeface="+mn-ea"/>
                <a:cs typeface="Cambria"/>
              </a:rPr>
              <a:t>(Given in next </a:t>
            </a:r>
            <a:r>
              <a:rPr lang="en-US" sz="2300" dirty="0" smtClean="0">
                <a:solidFill>
                  <a:srgbClr val="000000"/>
                </a:solidFill>
                <a:latin typeface="Cambria"/>
                <a:ea typeface="+mn-ea"/>
                <a:cs typeface="Cambria"/>
              </a:rPr>
              <a:t>to next slide</a:t>
            </a:r>
            <a:r>
              <a:rPr lang="en-US" sz="2300" dirty="0" smtClean="0">
                <a:solidFill>
                  <a:srgbClr val="000000"/>
                </a:solidFill>
                <a:latin typeface="Cambria"/>
                <a:ea typeface="+mn-ea"/>
                <a:cs typeface="Cambria"/>
              </a:rPr>
              <a:t>)</a:t>
            </a:r>
          </a:p>
          <a:p>
            <a:pPr marL="514350" indent="-514350" fontAlgn="auto">
              <a:spcAft>
                <a:spcPts val="0"/>
              </a:spcAft>
              <a:buFont typeface="Arial"/>
              <a:buAutoNum type="romanUcPeriod"/>
              <a:defRPr/>
            </a:pPr>
            <a:r>
              <a:rPr lang="en-US" sz="2300" dirty="0" smtClean="0">
                <a:latin typeface="Cambria"/>
                <a:ea typeface="+mn-ea"/>
                <a:cs typeface="Cambria"/>
              </a:rPr>
              <a:t> The Presiding Officer's Diary,</a:t>
            </a:r>
          </a:p>
          <a:p>
            <a:pPr marL="514350" indent="-514350" fontAlgn="auto">
              <a:spcAft>
                <a:spcPts val="0"/>
              </a:spcAft>
              <a:buFont typeface="Arial"/>
              <a:buAutoNum type="romanUcPeriod"/>
              <a:defRPr/>
            </a:pPr>
            <a:r>
              <a:rPr lang="en-US" sz="2300" dirty="0" smtClean="0">
                <a:latin typeface="Cambria"/>
                <a:ea typeface="+mn-ea"/>
                <a:cs typeface="Cambria"/>
              </a:rPr>
              <a:t> Visit Sheet and the 16-Point Observer’s Report should be put in four large packets as explained in paragraph 3 below and sent to the Returning Officer. </a:t>
            </a:r>
          </a:p>
          <a:p>
            <a:pPr marL="514350" indent="-514350" fontAlgn="auto">
              <a:spcAft>
                <a:spcPts val="0"/>
              </a:spcAft>
              <a:buFont typeface="Arial"/>
              <a:buNone/>
              <a:defRPr/>
            </a:pPr>
            <a:endParaRPr lang="en-US" sz="2300" b="1" dirty="0" smtClean="0">
              <a:latin typeface="Cambria"/>
              <a:ea typeface="+mn-ea"/>
              <a:cs typeface="Cambria"/>
            </a:endParaRPr>
          </a:p>
        </p:txBody>
      </p:sp>
      <p:sp>
        <p:nvSpPr>
          <p:cNvPr id="4" name="Date Placeholder 3"/>
          <p:cNvSpPr>
            <a:spLocks noGrp="1"/>
          </p:cNvSpPr>
          <p:nvPr>
            <p:ph type="dt" sz="quarter" idx="10"/>
          </p:nvPr>
        </p:nvSpPr>
        <p:spPr/>
        <p:txBody>
          <a:bodyPr/>
          <a:lstStyle/>
          <a:p>
            <a:pPr>
              <a:defRPr/>
            </a:pPr>
            <a:fld id="{DA2BB714-3147-544D-97BC-C10E417C76B9}"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A970886-B1D1-4D0E-9D70-8C4A3497F407}" type="slidenum">
              <a:rPr lang="en-US"/>
              <a:pPr>
                <a:defRPr/>
              </a:pPr>
              <a:t>21</a:t>
            </a:fld>
            <a:endParaRPr lang="en-US"/>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Sealing of election papers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3DC0CA5A-EBBF-FC48-A750-C66CE19254D1}"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D2983CC-E11C-40D5-8555-061F5531ECC6}" type="slidenum">
              <a:rPr lang="en-US"/>
              <a:pPr>
                <a:defRPr/>
              </a:pPr>
              <a:t>22</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F9EEA77B-9D58-1C4E-AD22-8B7642B6DAE9}"/>
                                            </p:graphicEl>
                                          </p:spTgt>
                                        </p:tgtEl>
                                        <p:attrNameLst>
                                          <p:attrName>style.visibility</p:attrName>
                                        </p:attrNameLst>
                                      </p:cBhvr>
                                      <p:to>
                                        <p:strVal val="visible"/>
                                      </p:to>
                                    </p:set>
                                    <p:anim calcmode="lin" valueType="num">
                                      <p:cBhvr>
                                        <p:cTn id="7" dur="500" fill="hold"/>
                                        <p:tgtEl>
                                          <p:spTgt spid="7">
                                            <p:graphicEl>
                                              <a:dgm id="{F9EEA77B-9D58-1C4E-AD22-8B7642B6DAE9}"/>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F9EEA77B-9D58-1C4E-AD22-8B7642B6DAE9}"/>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F9EEA77B-9D58-1C4E-AD22-8B7642B6DAE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19E78B92-B5DA-2C4D-B08D-6D9B8D48D0B0}"/>
                                            </p:graphicEl>
                                          </p:spTgt>
                                        </p:tgtEl>
                                        <p:attrNameLst>
                                          <p:attrName>style.visibility</p:attrName>
                                        </p:attrNameLst>
                                      </p:cBhvr>
                                      <p:to>
                                        <p:strVal val="visible"/>
                                      </p:to>
                                    </p:set>
                                    <p:anim calcmode="lin" valueType="num">
                                      <p:cBhvr>
                                        <p:cTn id="14" dur="500" fill="hold"/>
                                        <p:tgtEl>
                                          <p:spTgt spid="7">
                                            <p:graphicEl>
                                              <a:dgm id="{19E78B92-B5DA-2C4D-B08D-6D9B8D48D0B0}"/>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19E78B92-B5DA-2C4D-B08D-6D9B8D48D0B0}"/>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19E78B92-B5DA-2C4D-B08D-6D9B8D48D0B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dgm id="{6BFA292A-E0E5-8749-8E03-07DBF17A356D}"/>
                                            </p:graphicEl>
                                          </p:spTgt>
                                        </p:tgtEl>
                                        <p:attrNameLst>
                                          <p:attrName>style.visibility</p:attrName>
                                        </p:attrNameLst>
                                      </p:cBhvr>
                                      <p:to>
                                        <p:strVal val="visible"/>
                                      </p:to>
                                    </p:set>
                                    <p:anim calcmode="lin" valueType="num">
                                      <p:cBhvr>
                                        <p:cTn id="21" dur="500" fill="hold"/>
                                        <p:tgtEl>
                                          <p:spTgt spid="7">
                                            <p:graphicEl>
                                              <a:dgm id="{6BFA292A-E0E5-8749-8E03-07DBF17A356D}"/>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6BFA292A-E0E5-8749-8E03-07DBF17A356D}"/>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6BFA292A-E0E5-8749-8E03-07DBF17A356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dgm id="{C2D13612-EDD8-484B-8245-B21A8FA032FA}"/>
                                            </p:graphicEl>
                                          </p:spTgt>
                                        </p:tgtEl>
                                        <p:attrNameLst>
                                          <p:attrName>style.visibility</p:attrName>
                                        </p:attrNameLst>
                                      </p:cBhvr>
                                      <p:to>
                                        <p:strVal val="visible"/>
                                      </p:to>
                                    </p:set>
                                    <p:anim calcmode="lin" valueType="num">
                                      <p:cBhvr>
                                        <p:cTn id="28" dur="500" fill="hold"/>
                                        <p:tgtEl>
                                          <p:spTgt spid="7">
                                            <p:graphicEl>
                                              <a:dgm id="{C2D13612-EDD8-484B-8245-B21A8FA032FA}"/>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C2D13612-EDD8-484B-8245-B21A8FA032FA}"/>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C2D13612-EDD8-484B-8245-B21A8FA032F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DE6CC759-7C83-0C46-942D-9D6233F901F2}"/>
                                            </p:graphicEl>
                                          </p:spTgt>
                                        </p:tgtEl>
                                        <p:attrNameLst>
                                          <p:attrName>style.visibility</p:attrName>
                                        </p:attrNameLst>
                                      </p:cBhvr>
                                      <p:to>
                                        <p:strVal val="visible"/>
                                      </p:to>
                                    </p:set>
                                    <p:anim calcmode="lin" valueType="num">
                                      <p:cBhvr>
                                        <p:cTn id="35" dur="500" fill="hold"/>
                                        <p:tgtEl>
                                          <p:spTgt spid="7">
                                            <p:graphicEl>
                                              <a:dgm id="{DE6CC759-7C83-0C46-942D-9D6233F901F2}"/>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DE6CC759-7C83-0C46-942D-9D6233F901F2}"/>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DE6CC759-7C83-0C46-942D-9D6233F901F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dgm id="{221AFE1A-AC46-DC43-AEE4-40BDD17D609D}"/>
                                            </p:graphicEl>
                                          </p:spTgt>
                                        </p:tgtEl>
                                        <p:attrNameLst>
                                          <p:attrName>style.visibility</p:attrName>
                                        </p:attrNameLst>
                                      </p:cBhvr>
                                      <p:to>
                                        <p:strVal val="visible"/>
                                      </p:to>
                                    </p:set>
                                    <p:anim calcmode="lin" valueType="num">
                                      <p:cBhvr>
                                        <p:cTn id="42" dur="500" fill="hold"/>
                                        <p:tgtEl>
                                          <p:spTgt spid="7">
                                            <p:graphicEl>
                                              <a:dgm id="{221AFE1A-AC46-DC43-AEE4-40BDD17D609D}"/>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221AFE1A-AC46-DC43-AEE4-40BDD17D609D}"/>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221AFE1A-AC46-DC43-AEE4-40BDD17D60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520" y="274638"/>
            <a:ext cx="8640960" cy="85010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Declaration of Sealing of election papers</a:t>
            </a:r>
          </a:p>
        </p:txBody>
      </p:sp>
      <p:sp>
        <p:nvSpPr>
          <p:cNvPr id="4" name="Date Placeholder 3"/>
          <p:cNvSpPr>
            <a:spLocks noGrp="1"/>
          </p:cNvSpPr>
          <p:nvPr>
            <p:ph type="dt" sz="quarter" idx="10"/>
          </p:nvPr>
        </p:nvSpPr>
        <p:spPr/>
        <p:txBody>
          <a:bodyPr/>
          <a:lstStyle/>
          <a:p>
            <a:pPr>
              <a:defRPr/>
            </a:pPr>
            <a:fld id="{9C36ACF1-BE34-FB48-843C-B19A20EB58C1}"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558C3AC-60C7-4731-B7C0-2BBCC2E54A54}" type="slidenum">
              <a:rPr lang="en-US"/>
              <a:pPr>
                <a:defRPr/>
              </a:pPr>
              <a:t>23</a:t>
            </a:fld>
            <a:endParaRPr lang="en-US"/>
          </a:p>
        </p:txBody>
      </p:sp>
      <p:pic>
        <p:nvPicPr>
          <p:cNvPr id="4102" name="Picture 2"/>
          <p:cNvPicPr>
            <a:picLocks noGrp="1" noChangeAspect="1" noChangeArrowheads="1"/>
          </p:cNvPicPr>
          <p:nvPr>
            <p:ph idx="1"/>
          </p:nvPr>
        </p:nvPicPr>
        <p:blipFill>
          <a:blip r:embed="rId2" cstate="print"/>
          <a:srcRect/>
          <a:stretch>
            <a:fillRect/>
          </a:stretch>
        </p:blipFill>
        <p:spPr>
          <a:xfrm>
            <a:off x="0" y="1417638"/>
            <a:ext cx="4171950" cy="5303837"/>
          </a:xfrm>
        </p:spPr>
      </p:pic>
      <p:pic>
        <p:nvPicPr>
          <p:cNvPr id="4103" name="Picture 3"/>
          <p:cNvPicPr>
            <a:picLocks noChangeAspect="1" noChangeArrowheads="1"/>
          </p:cNvPicPr>
          <p:nvPr/>
        </p:nvPicPr>
        <p:blipFill>
          <a:blip r:embed="rId3" cstate="print"/>
          <a:srcRect/>
          <a:stretch>
            <a:fillRect/>
          </a:stretch>
        </p:blipFill>
        <p:spPr bwMode="auto">
          <a:xfrm>
            <a:off x="4171950" y="1417638"/>
            <a:ext cx="4972050" cy="53038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188640"/>
            <a:ext cx="8507288" cy="100811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Declaration of Sealing of election papers</a:t>
            </a:r>
          </a:p>
        </p:txBody>
      </p:sp>
      <p:sp>
        <p:nvSpPr>
          <p:cNvPr id="4" name="Date Placeholder 3"/>
          <p:cNvSpPr>
            <a:spLocks noGrp="1"/>
          </p:cNvSpPr>
          <p:nvPr>
            <p:ph type="dt" sz="quarter" idx="10"/>
          </p:nvPr>
        </p:nvSpPr>
        <p:spPr/>
        <p:txBody>
          <a:bodyPr/>
          <a:lstStyle/>
          <a:p>
            <a:pPr>
              <a:defRPr/>
            </a:pPr>
            <a:fld id="{E3367DCF-3430-6F41-A8EB-EF8D57366B2D}"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E7228FC-D8A5-48D2-B1E1-643361F116A4}" type="slidenum">
              <a:rPr lang="en-US"/>
              <a:pPr>
                <a:defRPr/>
              </a:pPr>
              <a:t>24</a:t>
            </a:fld>
            <a:endParaRPr lang="en-US"/>
          </a:p>
        </p:txBody>
      </p:sp>
      <p:pic>
        <p:nvPicPr>
          <p:cNvPr id="5126" name="Picture 2"/>
          <p:cNvPicPr>
            <a:picLocks noGrp="1" noChangeAspect="1" noChangeArrowheads="1"/>
          </p:cNvPicPr>
          <p:nvPr>
            <p:ph idx="1"/>
          </p:nvPr>
        </p:nvPicPr>
        <p:blipFill>
          <a:blip r:embed="rId2" cstate="print"/>
          <a:srcRect/>
          <a:stretch>
            <a:fillRect/>
          </a:stretch>
        </p:blipFill>
        <p:spPr>
          <a:xfrm>
            <a:off x="0" y="1417638"/>
            <a:ext cx="4467225" cy="5135562"/>
          </a:xfrm>
        </p:spPr>
        <p:style>
          <a:lnRef idx="1">
            <a:schemeClr val="accent3"/>
          </a:lnRef>
          <a:fillRef idx="2">
            <a:schemeClr val="accent3"/>
          </a:fillRef>
          <a:effectRef idx="1">
            <a:schemeClr val="accent3"/>
          </a:effectRef>
          <a:fontRef idx="minor">
            <a:schemeClr val="dk1"/>
          </a:fontRef>
        </p:style>
      </p:pic>
      <p:pic>
        <p:nvPicPr>
          <p:cNvPr id="5127" name="Picture 3"/>
          <p:cNvPicPr>
            <a:picLocks noChangeAspect="1" noChangeArrowheads="1"/>
          </p:cNvPicPr>
          <p:nvPr/>
        </p:nvPicPr>
        <p:blipFill>
          <a:blip r:embed="rId3" cstate="print"/>
          <a:srcRect/>
          <a:stretch>
            <a:fillRect/>
          </a:stretch>
        </p:blipFill>
        <p:spPr bwMode="auto">
          <a:xfrm>
            <a:off x="4467225" y="1417638"/>
            <a:ext cx="4505325" cy="51355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lstStyle/>
          <a:p>
            <a:r>
              <a:rPr lang="en-US" dirty="0" smtClean="0"/>
              <a:t>Packet 1 – Statutory Covers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ECA08BC6-D688-B241-AAB9-CA6B53DC0CA8}"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C53E9F5-90DE-4DF1-818D-59C206D5C9EF}" type="slidenum">
              <a:rPr lang="en-US"/>
              <a:pPr>
                <a:defRPr/>
              </a:pPr>
              <a:t>25</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4D41B029-7F08-4B40-B06D-5CA6C702AE50}"/>
                                            </p:graphicEl>
                                          </p:spTgt>
                                        </p:tgtEl>
                                        <p:attrNameLst>
                                          <p:attrName>style.visibility</p:attrName>
                                        </p:attrNameLst>
                                      </p:cBhvr>
                                      <p:to>
                                        <p:strVal val="visible"/>
                                      </p:to>
                                    </p:set>
                                    <p:animEffect transition="in" filter="fade">
                                      <p:cBhvr>
                                        <p:cTn id="7" dur="1000"/>
                                        <p:tgtEl>
                                          <p:spTgt spid="7">
                                            <p:graphicEl>
                                              <a:dgm id="{4D41B029-7F08-4B40-B06D-5CA6C702AE50}"/>
                                            </p:graphicEl>
                                          </p:spTgt>
                                        </p:tgtEl>
                                      </p:cBhvr>
                                    </p:animEffect>
                                    <p:anim calcmode="lin" valueType="num">
                                      <p:cBhvr>
                                        <p:cTn id="8" dur="1000" fill="hold"/>
                                        <p:tgtEl>
                                          <p:spTgt spid="7">
                                            <p:graphicEl>
                                              <a:dgm id="{4D41B029-7F08-4B40-B06D-5CA6C702AE50}"/>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4D41B029-7F08-4B40-B06D-5CA6C702AE5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C70B7C9F-D8B6-5D45-816C-52348655FC0F}"/>
                                            </p:graphicEl>
                                          </p:spTgt>
                                        </p:tgtEl>
                                        <p:attrNameLst>
                                          <p:attrName>style.visibility</p:attrName>
                                        </p:attrNameLst>
                                      </p:cBhvr>
                                      <p:to>
                                        <p:strVal val="visible"/>
                                      </p:to>
                                    </p:set>
                                    <p:animEffect transition="in" filter="fade">
                                      <p:cBhvr>
                                        <p:cTn id="14" dur="1000"/>
                                        <p:tgtEl>
                                          <p:spTgt spid="7">
                                            <p:graphicEl>
                                              <a:dgm id="{C70B7C9F-D8B6-5D45-816C-52348655FC0F}"/>
                                            </p:graphicEl>
                                          </p:spTgt>
                                        </p:tgtEl>
                                      </p:cBhvr>
                                    </p:animEffect>
                                    <p:anim calcmode="lin" valueType="num">
                                      <p:cBhvr>
                                        <p:cTn id="15" dur="1000" fill="hold"/>
                                        <p:tgtEl>
                                          <p:spTgt spid="7">
                                            <p:graphicEl>
                                              <a:dgm id="{C70B7C9F-D8B6-5D45-816C-52348655FC0F}"/>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C70B7C9F-D8B6-5D45-816C-52348655FC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F34451D8-C689-804E-81BD-3600A227E43E}"/>
                                            </p:graphicEl>
                                          </p:spTgt>
                                        </p:tgtEl>
                                        <p:attrNameLst>
                                          <p:attrName>style.visibility</p:attrName>
                                        </p:attrNameLst>
                                      </p:cBhvr>
                                      <p:to>
                                        <p:strVal val="visible"/>
                                      </p:to>
                                    </p:set>
                                    <p:animEffect transition="in" filter="fade">
                                      <p:cBhvr>
                                        <p:cTn id="21" dur="1000"/>
                                        <p:tgtEl>
                                          <p:spTgt spid="7">
                                            <p:graphicEl>
                                              <a:dgm id="{F34451D8-C689-804E-81BD-3600A227E43E}"/>
                                            </p:graphicEl>
                                          </p:spTgt>
                                        </p:tgtEl>
                                      </p:cBhvr>
                                    </p:animEffect>
                                    <p:anim calcmode="lin" valueType="num">
                                      <p:cBhvr>
                                        <p:cTn id="22" dur="1000" fill="hold"/>
                                        <p:tgtEl>
                                          <p:spTgt spid="7">
                                            <p:graphicEl>
                                              <a:dgm id="{F34451D8-C689-804E-81BD-3600A227E43E}"/>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F34451D8-C689-804E-81BD-3600A227E43E}"/>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28F65BA4-048E-A747-8725-390EA6B28B77}"/>
                                            </p:graphicEl>
                                          </p:spTgt>
                                        </p:tgtEl>
                                        <p:attrNameLst>
                                          <p:attrName>style.visibility</p:attrName>
                                        </p:attrNameLst>
                                      </p:cBhvr>
                                      <p:to>
                                        <p:strVal val="visible"/>
                                      </p:to>
                                    </p:set>
                                    <p:animEffect transition="in" filter="fade">
                                      <p:cBhvr>
                                        <p:cTn id="28" dur="1000"/>
                                        <p:tgtEl>
                                          <p:spTgt spid="7">
                                            <p:graphicEl>
                                              <a:dgm id="{28F65BA4-048E-A747-8725-390EA6B28B77}"/>
                                            </p:graphicEl>
                                          </p:spTgt>
                                        </p:tgtEl>
                                      </p:cBhvr>
                                    </p:animEffect>
                                    <p:anim calcmode="lin" valueType="num">
                                      <p:cBhvr>
                                        <p:cTn id="29" dur="1000" fill="hold"/>
                                        <p:tgtEl>
                                          <p:spTgt spid="7">
                                            <p:graphicEl>
                                              <a:dgm id="{28F65BA4-048E-A747-8725-390EA6B28B77}"/>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28F65BA4-048E-A747-8725-390EA6B28B7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F991287B-7B77-3649-8CB4-FF06F9471BDE}"/>
                                            </p:graphicEl>
                                          </p:spTgt>
                                        </p:tgtEl>
                                        <p:attrNameLst>
                                          <p:attrName>style.visibility</p:attrName>
                                        </p:attrNameLst>
                                      </p:cBhvr>
                                      <p:to>
                                        <p:strVal val="visible"/>
                                      </p:to>
                                    </p:set>
                                    <p:animEffect transition="in" filter="fade">
                                      <p:cBhvr>
                                        <p:cTn id="35" dur="1000"/>
                                        <p:tgtEl>
                                          <p:spTgt spid="7">
                                            <p:graphicEl>
                                              <a:dgm id="{F991287B-7B77-3649-8CB4-FF06F9471BDE}"/>
                                            </p:graphicEl>
                                          </p:spTgt>
                                        </p:tgtEl>
                                      </p:cBhvr>
                                    </p:animEffect>
                                    <p:anim calcmode="lin" valueType="num">
                                      <p:cBhvr>
                                        <p:cTn id="36" dur="1000" fill="hold"/>
                                        <p:tgtEl>
                                          <p:spTgt spid="7">
                                            <p:graphicEl>
                                              <a:dgm id="{F991287B-7B77-3649-8CB4-FF06F9471BDE}"/>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F991287B-7B77-3649-8CB4-FF06F9471BDE}"/>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A4EEAFDD-5540-0947-AB1A-2E8EC5B95155}"/>
                                            </p:graphicEl>
                                          </p:spTgt>
                                        </p:tgtEl>
                                        <p:attrNameLst>
                                          <p:attrName>style.visibility</p:attrName>
                                        </p:attrNameLst>
                                      </p:cBhvr>
                                      <p:to>
                                        <p:strVal val="visible"/>
                                      </p:to>
                                    </p:set>
                                    <p:animEffect transition="in" filter="fade">
                                      <p:cBhvr>
                                        <p:cTn id="42" dur="1000"/>
                                        <p:tgtEl>
                                          <p:spTgt spid="7">
                                            <p:graphicEl>
                                              <a:dgm id="{A4EEAFDD-5540-0947-AB1A-2E8EC5B95155}"/>
                                            </p:graphicEl>
                                          </p:spTgt>
                                        </p:tgtEl>
                                      </p:cBhvr>
                                    </p:animEffect>
                                    <p:anim calcmode="lin" valueType="num">
                                      <p:cBhvr>
                                        <p:cTn id="43" dur="1000" fill="hold"/>
                                        <p:tgtEl>
                                          <p:spTgt spid="7">
                                            <p:graphicEl>
                                              <a:dgm id="{A4EEAFDD-5540-0947-AB1A-2E8EC5B95155}"/>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A4EEAFDD-5540-0947-AB1A-2E8EC5B9515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6">
              <a:lumMod val="40000"/>
              <a:lumOff val="60000"/>
            </a:schemeClr>
          </a:solidFill>
        </p:spPr>
        <p:txBody>
          <a:bodyPr/>
          <a:lstStyle/>
          <a:p>
            <a:r>
              <a:rPr lang="en-US" dirty="0" smtClean="0"/>
              <a:t>Please note!!</a:t>
            </a:r>
            <a:endParaRPr lang="en-US" dirty="0" smtClean="0"/>
          </a:p>
        </p:txBody>
      </p:sp>
      <p:sp>
        <p:nvSpPr>
          <p:cNvPr id="8195" name="Content Placeholder 2"/>
          <p:cNvSpPr>
            <a:spLocks noGrp="1"/>
          </p:cNvSpPr>
          <p:nvPr>
            <p:ph idx="1"/>
          </p:nvPr>
        </p:nvSpPr>
        <p:spPr>
          <a:solidFill>
            <a:schemeClr val="accent2">
              <a:lumMod val="60000"/>
              <a:lumOff val="40000"/>
            </a:schemeClr>
          </a:solidFill>
        </p:spPr>
        <p:txBody>
          <a:bodyPr>
            <a:normAutofit/>
          </a:bodyPr>
          <a:lstStyle/>
          <a:p>
            <a:r>
              <a:rPr lang="en-US" dirty="0" smtClean="0">
                <a:latin typeface="Cambria" pitchFamily="18" charset="0"/>
              </a:rPr>
              <a:t>Even if a statement or record to be put in any cover mentioned above is nil, a slip noting on it that the statement or record is "Nil" may be put in the cover and the total number of five covers made ready so that no necessity arises for the receiving official at the receiving centre to enquire about the nonproduction of any of the seal</a:t>
            </a:r>
            <a:endParaRPr lang="en-US" dirty="0" smtClean="0"/>
          </a:p>
        </p:txBody>
      </p:sp>
      <p:sp>
        <p:nvSpPr>
          <p:cNvPr id="4" name="Date Placeholder 3"/>
          <p:cNvSpPr>
            <a:spLocks noGrp="1"/>
          </p:cNvSpPr>
          <p:nvPr>
            <p:ph type="dt" sz="quarter" idx="10"/>
          </p:nvPr>
        </p:nvSpPr>
        <p:spPr/>
        <p:txBody>
          <a:bodyPr/>
          <a:lstStyle/>
          <a:p>
            <a:pPr>
              <a:defRPr/>
            </a:pPr>
            <a:fld id="{0B741A15-B07D-5645-988A-B323ADADE8E4}"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DEFCC20-F2C6-43C0-8380-A3FB68EA42B6}" type="slidenum">
              <a:rPr lang="en-US"/>
              <a:pPr>
                <a:defRPr/>
              </a:pPr>
              <a:t>26</a:t>
            </a:fld>
            <a:endParaRPr lang="en-US"/>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Packet 2 – Non-statutory </a:t>
            </a:r>
            <a:r>
              <a:rPr lang="en-US" dirty="0" smtClean="0"/>
              <a:t>Covers 1/2</a:t>
            </a:r>
            <a:endParaRPr lang="en-US" dirty="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A8EC4E69-6A7E-3D43-A14A-FC83B5A38286}"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CA6C32D-4ADF-4E6E-9B04-5441BEEE1FB2}" type="slidenum">
              <a:rPr lang="en-US"/>
              <a:pPr>
                <a:defRPr/>
              </a:pPr>
              <a:t>27</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7A71CC30-F34D-B54D-8BDB-602CD3296AF9}"/>
                                            </p:graphicEl>
                                          </p:spTgt>
                                        </p:tgtEl>
                                        <p:attrNameLst>
                                          <p:attrName>style.visibility</p:attrName>
                                        </p:attrNameLst>
                                      </p:cBhvr>
                                      <p:to>
                                        <p:strVal val="visible"/>
                                      </p:to>
                                    </p:set>
                                    <p:anim calcmode="lin" valueType="num">
                                      <p:cBhvr>
                                        <p:cTn id="7" dur="500" fill="hold"/>
                                        <p:tgtEl>
                                          <p:spTgt spid="7">
                                            <p:graphicEl>
                                              <a:dgm id="{7A71CC30-F34D-B54D-8BDB-602CD3296AF9}"/>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7A71CC30-F34D-B54D-8BDB-602CD3296AF9}"/>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7A71CC30-F34D-B54D-8BDB-602CD3296AF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C23500A8-DD32-BA40-A1FA-CADAC86B9DD2}"/>
                                            </p:graphicEl>
                                          </p:spTgt>
                                        </p:tgtEl>
                                        <p:attrNameLst>
                                          <p:attrName>style.visibility</p:attrName>
                                        </p:attrNameLst>
                                      </p:cBhvr>
                                      <p:to>
                                        <p:strVal val="visible"/>
                                      </p:to>
                                    </p:set>
                                    <p:anim calcmode="lin" valueType="num">
                                      <p:cBhvr>
                                        <p:cTn id="14" dur="500" fill="hold"/>
                                        <p:tgtEl>
                                          <p:spTgt spid="7">
                                            <p:graphicEl>
                                              <a:dgm id="{C23500A8-DD32-BA40-A1FA-CADAC86B9DD2}"/>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C23500A8-DD32-BA40-A1FA-CADAC86B9DD2}"/>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C23500A8-DD32-BA40-A1FA-CADAC86B9DD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dgm id="{C9AA5477-769F-7345-B2F0-4DCCA3093DDB}"/>
                                            </p:graphicEl>
                                          </p:spTgt>
                                        </p:tgtEl>
                                        <p:attrNameLst>
                                          <p:attrName>style.visibility</p:attrName>
                                        </p:attrNameLst>
                                      </p:cBhvr>
                                      <p:to>
                                        <p:strVal val="visible"/>
                                      </p:to>
                                    </p:set>
                                    <p:anim calcmode="lin" valueType="num">
                                      <p:cBhvr>
                                        <p:cTn id="21" dur="500" fill="hold"/>
                                        <p:tgtEl>
                                          <p:spTgt spid="7">
                                            <p:graphicEl>
                                              <a:dgm id="{C9AA5477-769F-7345-B2F0-4DCCA3093DDB}"/>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C9AA5477-769F-7345-B2F0-4DCCA3093DDB}"/>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C9AA5477-769F-7345-B2F0-4DCCA3093DD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dgm id="{930A67BD-89AF-414C-A926-0B0311FE51C2}"/>
                                            </p:graphicEl>
                                          </p:spTgt>
                                        </p:tgtEl>
                                        <p:attrNameLst>
                                          <p:attrName>style.visibility</p:attrName>
                                        </p:attrNameLst>
                                      </p:cBhvr>
                                      <p:to>
                                        <p:strVal val="visible"/>
                                      </p:to>
                                    </p:set>
                                    <p:anim calcmode="lin" valueType="num">
                                      <p:cBhvr>
                                        <p:cTn id="28" dur="500" fill="hold"/>
                                        <p:tgtEl>
                                          <p:spTgt spid="7">
                                            <p:graphicEl>
                                              <a:dgm id="{930A67BD-89AF-414C-A926-0B0311FE51C2}"/>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930A67BD-89AF-414C-A926-0B0311FE51C2}"/>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930A67BD-89AF-414C-A926-0B0311FE51C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F28EBF65-68B9-3A4F-8299-59F4018BCBCC}"/>
                                            </p:graphicEl>
                                          </p:spTgt>
                                        </p:tgtEl>
                                        <p:attrNameLst>
                                          <p:attrName>style.visibility</p:attrName>
                                        </p:attrNameLst>
                                      </p:cBhvr>
                                      <p:to>
                                        <p:strVal val="visible"/>
                                      </p:to>
                                    </p:set>
                                    <p:anim calcmode="lin" valueType="num">
                                      <p:cBhvr>
                                        <p:cTn id="35" dur="500" fill="hold"/>
                                        <p:tgtEl>
                                          <p:spTgt spid="7">
                                            <p:graphicEl>
                                              <a:dgm id="{F28EBF65-68B9-3A4F-8299-59F4018BCBCC}"/>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F28EBF65-68B9-3A4F-8299-59F4018BCBCC}"/>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F28EBF65-68B9-3A4F-8299-59F4018BCBC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dgm id="{D9E0E16F-68E7-734B-B6E7-3F9F8CC11689}"/>
                                            </p:graphicEl>
                                          </p:spTgt>
                                        </p:tgtEl>
                                        <p:attrNameLst>
                                          <p:attrName>style.visibility</p:attrName>
                                        </p:attrNameLst>
                                      </p:cBhvr>
                                      <p:to>
                                        <p:strVal val="visible"/>
                                      </p:to>
                                    </p:set>
                                    <p:anim calcmode="lin" valueType="num">
                                      <p:cBhvr>
                                        <p:cTn id="42" dur="500" fill="hold"/>
                                        <p:tgtEl>
                                          <p:spTgt spid="7">
                                            <p:graphicEl>
                                              <a:dgm id="{D9E0E16F-68E7-734B-B6E7-3F9F8CC11689}"/>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D9E0E16F-68E7-734B-B6E7-3F9F8CC11689}"/>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D9E0E16F-68E7-734B-B6E7-3F9F8CC1168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19D2AE85-2F4F-BE4D-B41A-712849507CAF}"/>
                                            </p:graphicEl>
                                          </p:spTgt>
                                        </p:tgtEl>
                                        <p:attrNameLst>
                                          <p:attrName>style.visibility</p:attrName>
                                        </p:attrNameLst>
                                      </p:cBhvr>
                                      <p:to>
                                        <p:strVal val="visible"/>
                                      </p:to>
                                    </p:set>
                                    <p:anim calcmode="lin" valueType="num">
                                      <p:cBhvr>
                                        <p:cTn id="49" dur="500" fill="hold"/>
                                        <p:tgtEl>
                                          <p:spTgt spid="7">
                                            <p:graphicEl>
                                              <a:dgm id="{19D2AE85-2F4F-BE4D-B41A-712849507CAF}"/>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9D2AE85-2F4F-BE4D-B41A-712849507CAF}"/>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9D2AE85-2F4F-BE4D-B41A-712849507C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r>
              <a:rPr lang="en-US" dirty="0" smtClean="0"/>
              <a:t>Declaration of age by voters</a:t>
            </a:r>
          </a:p>
        </p:txBody>
      </p:sp>
      <p:sp>
        <p:nvSpPr>
          <p:cNvPr id="4" name="Date Placeholder 3"/>
          <p:cNvSpPr>
            <a:spLocks noGrp="1"/>
          </p:cNvSpPr>
          <p:nvPr>
            <p:ph type="dt" sz="quarter" idx="10"/>
          </p:nvPr>
        </p:nvSpPr>
        <p:spPr/>
        <p:txBody>
          <a:bodyPr/>
          <a:lstStyle/>
          <a:p>
            <a:pPr>
              <a:defRPr/>
            </a:pPr>
            <a:fld id="{064E9132-A126-0646-8EC4-B2ABA194D74B}"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27DD7F5E-738C-448C-9C42-33896B7847AF}" type="slidenum">
              <a:rPr lang="en-US"/>
              <a:pPr>
                <a:defRPr/>
              </a:pPr>
              <a:t>28</a:t>
            </a:fld>
            <a:endParaRPr lang="en-US"/>
          </a:p>
        </p:txBody>
      </p:sp>
      <p:pic>
        <p:nvPicPr>
          <p:cNvPr id="10246" name="Picture 2"/>
          <p:cNvPicPr>
            <a:picLocks noGrp="1" noChangeAspect="1" noChangeArrowheads="1"/>
          </p:cNvPicPr>
          <p:nvPr>
            <p:ph idx="1"/>
          </p:nvPr>
        </p:nvPicPr>
        <p:blipFill>
          <a:blip r:embed="rId2" cstate="print"/>
          <a:srcRect/>
          <a:stretch>
            <a:fillRect/>
          </a:stretch>
        </p:blipFill>
        <p:spPr>
          <a:xfrm>
            <a:off x="803275" y="1417638"/>
            <a:ext cx="6497638" cy="4938712"/>
          </a:xfrm>
        </p:spPr>
      </p:pic>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en-US" dirty="0" smtClean="0">
                <a:ea typeface="+mj-ea"/>
              </a:rPr>
              <a:t>Packet 2 – Non-statutory </a:t>
            </a:r>
            <a:r>
              <a:rPr lang="en-US" dirty="0" smtClean="0">
                <a:ea typeface="+mj-ea"/>
              </a:rPr>
              <a:t>Covers 2/2</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8C7F6B40-2377-414A-87DD-1576BA157BA9}"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3BB450F7-0015-4220-B289-4F75C5B52133}" type="slidenum">
              <a:rPr lang="en-US"/>
              <a:pPr>
                <a:defRPr/>
              </a:pPr>
              <a:t>29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E3BFECFA-F1A3-F64C-87D3-CF5170685A1E}"/>
                                            </p:graphicEl>
                                          </p:spTgt>
                                        </p:tgtEl>
                                        <p:attrNameLst>
                                          <p:attrName>style.visibility</p:attrName>
                                        </p:attrNameLst>
                                      </p:cBhvr>
                                      <p:to>
                                        <p:strVal val="visible"/>
                                      </p:to>
                                    </p:set>
                                    <p:anim calcmode="lin" valueType="num">
                                      <p:cBhvr>
                                        <p:cTn id="7" dur="500" fill="hold"/>
                                        <p:tgtEl>
                                          <p:spTgt spid="7">
                                            <p:graphicEl>
                                              <a:dgm id="{E3BFECFA-F1A3-F64C-87D3-CF5170685A1E}"/>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E3BFECFA-F1A3-F64C-87D3-CF5170685A1E}"/>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E3BFECFA-F1A3-F64C-87D3-CF5170685A1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F3FF1B70-60F6-8548-83C0-F54F12D64295}"/>
                                            </p:graphicEl>
                                          </p:spTgt>
                                        </p:tgtEl>
                                        <p:attrNameLst>
                                          <p:attrName>style.visibility</p:attrName>
                                        </p:attrNameLst>
                                      </p:cBhvr>
                                      <p:to>
                                        <p:strVal val="visible"/>
                                      </p:to>
                                    </p:set>
                                    <p:anim calcmode="lin" valueType="num">
                                      <p:cBhvr>
                                        <p:cTn id="14" dur="500" fill="hold"/>
                                        <p:tgtEl>
                                          <p:spTgt spid="7">
                                            <p:graphicEl>
                                              <a:dgm id="{F3FF1B70-60F6-8548-83C0-F54F12D64295}"/>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F3FF1B70-60F6-8548-83C0-F54F12D64295}"/>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F3FF1B70-60F6-8548-83C0-F54F12D6429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dgm id="{15A2DA65-3472-1E4B-9916-D4B205FC8D2F}"/>
                                            </p:graphicEl>
                                          </p:spTgt>
                                        </p:tgtEl>
                                        <p:attrNameLst>
                                          <p:attrName>style.visibility</p:attrName>
                                        </p:attrNameLst>
                                      </p:cBhvr>
                                      <p:to>
                                        <p:strVal val="visible"/>
                                      </p:to>
                                    </p:set>
                                    <p:anim calcmode="lin" valueType="num">
                                      <p:cBhvr>
                                        <p:cTn id="21" dur="500" fill="hold"/>
                                        <p:tgtEl>
                                          <p:spTgt spid="7">
                                            <p:graphicEl>
                                              <a:dgm id="{15A2DA65-3472-1E4B-9916-D4B205FC8D2F}"/>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15A2DA65-3472-1E4B-9916-D4B205FC8D2F}"/>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15A2DA65-3472-1E4B-9916-D4B205FC8D2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dgm id="{D476EBBA-AF82-D84D-8892-9E4D3E32E6BE}"/>
                                            </p:graphicEl>
                                          </p:spTgt>
                                        </p:tgtEl>
                                        <p:attrNameLst>
                                          <p:attrName>style.visibility</p:attrName>
                                        </p:attrNameLst>
                                      </p:cBhvr>
                                      <p:to>
                                        <p:strVal val="visible"/>
                                      </p:to>
                                    </p:set>
                                    <p:anim calcmode="lin" valueType="num">
                                      <p:cBhvr>
                                        <p:cTn id="28" dur="500" fill="hold"/>
                                        <p:tgtEl>
                                          <p:spTgt spid="7">
                                            <p:graphicEl>
                                              <a:dgm id="{D476EBBA-AF82-D84D-8892-9E4D3E32E6BE}"/>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D476EBBA-AF82-D84D-8892-9E4D3E32E6BE}"/>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D476EBBA-AF82-D84D-8892-9E4D3E32E6B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6669D729-0A00-6141-B0B9-37FAD9351116}"/>
                                            </p:graphicEl>
                                          </p:spTgt>
                                        </p:tgtEl>
                                        <p:attrNameLst>
                                          <p:attrName>style.visibility</p:attrName>
                                        </p:attrNameLst>
                                      </p:cBhvr>
                                      <p:to>
                                        <p:strVal val="visible"/>
                                      </p:to>
                                    </p:set>
                                    <p:anim calcmode="lin" valueType="num">
                                      <p:cBhvr>
                                        <p:cTn id="35" dur="500" fill="hold"/>
                                        <p:tgtEl>
                                          <p:spTgt spid="7">
                                            <p:graphicEl>
                                              <a:dgm id="{6669D729-0A00-6141-B0B9-37FAD9351116}"/>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6669D729-0A00-6141-B0B9-37FAD9351116}"/>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6669D729-0A00-6141-B0B9-37FAD93511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dgm id="{9B7E8221-BEEF-E649-AAD3-AD498F92E2E0}"/>
                                            </p:graphicEl>
                                          </p:spTgt>
                                        </p:tgtEl>
                                        <p:attrNameLst>
                                          <p:attrName>style.visibility</p:attrName>
                                        </p:attrNameLst>
                                      </p:cBhvr>
                                      <p:to>
                                        <p:strVal val="visible"/>
                                      </p:to>
                                    </p:set>
                                    <p:anim calcmode="lin" valueType="num">
                                      <p:cBhvr>
                                        <p:cTn id="42" dur="500" fill="hold"/>
                                        <p:tgtEl>
                                          <p:spTgt spid="7">
                                            <p:graphicEl>
                                              <a:dgm id="{9B7E8221-BEEF-E649-AAD3-AD498F92E2E0}"/>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9B7E8221-BEEF-E649-AAD3-AD498F92E2E0}"/>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9B7E8221-BEEF-E649-AAD3-AD498F92E2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188640"/>
            <a:ext cx="8229600" cy="6926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Sample Slips</a:t>
            </a:r>
          </a:p>
        </p:txBody>
      </p:sp>
      <p:sp>
        <p:nvSpPr>
          <p:cNvPr id="4" name="Date Placeholder 3"/>
          <p:cNvSpPr>
            <a:spLocks noGrp="1"/>
          </p:cNvSpPr>
          <p:nvPr>
            <p:ph type="dt" sz="quarter" idx="10"/>
          </p:nvPr>
        </p:nvSpPr>
        <p:spPr/>
        <p:txBody>
          <a:bodyPr/>
          <a:lstStyle/>
          <a:p>
            <a:pPr>
              <a:defRPr/>
            </a:pPr>
            <a:fld id="{D678CA1E-5ECC-2047-B56E-6E9CFAD6E39E}"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D2094EE-C49C-4B94-A99F-FA0F7F6F1A27}" type="slidenum">
              <a:rPr lang="en-US"/>
              <a:pPr>
                <a:defRPr/>
              </a:pPr>
              <a:t>3</a:t>
            </a:fld>
            <a:endParaRPr lang="en-US"/>
          </a:p>
        </p:txBody>
      </p:sp>
      <p:graphicFrame>
        <p:nvGraphicFramePr>
          <p:cNvPr id="8" name="Content Placeholder 7"/>
          <p:cNvGraphicFramePr>
            <a:graphicFrameLocks noGrp="1"/>
          </p:cNvGraphicFramePr>
          <p:nvPr>
            <p:ph idx="1"/>
          </p:nvPr>
        </p:nvGraphicFramePr>
        <p:xfrm>
          <a:off x="251520" y="1018666"/>
          <a:ext cx="8712968" cy="5146638"/>
        </p:xfrm>
        <a:graphic>
          <a:graphicData uri="http://schemas.openxmlformats.org/drawingml/2006/table">
            <a:tbl>
              <a:tblPr firstRow="1" bandRow="1">
                <a:tableStyleId>{5C22544A-7EE6-4342-B048-85BDC9FD1C3A}</a:tableStyleId>
              </a:tblPr>
              <a:tblGrid>
                <a:gridCol w="4356484"/>
                <a:gridCol w="4356484"/>
              </a:tblGrid>
              <a:tr h="2573319">
                <a:tc>
                  <a:txBody>
                    <a:bodyPr/>
                    <a:lstStyle/>
                    <a:p>
                      <a:pPr algn="ctr">
                        <a:lnSpc>
                          <a:spcPct val="115000"/>
                        </a:lnSpc>
                        <a:spcAft>
                          <a:spcPts val="0"/>
                        </a:spcAft>
                      </a:pPr>
                      <a:r>
                        <a:rPr lang="en-US" sz="2000" b="1" dirty="0">
                          <a:solidFill>
                            <a:schemeClr val="tx1"/>
                          </a:solidFill>
                          <a:latin typeface="Calibri"/>
                          <a:ea typeface="Times New Roman"/>
                          <a:cs typeface="Times New Roman"/>
                        </a:rPr>
                        <a:t>SLIP</a:t>
                      </a:r>
                      <a:endParaRPr lang="en-IN" sz="2000" b="1" dirty="0">
                        <a:solidFill>
                          <a:schemeClr val="tx1"/>
                        </a:solidFill>
                        <a:latin typeface="Calibri"/>
                        <a:ea typeface="Times New Roman"/>
                        <a:cs typeface="Times New Roman"/>
                      </a:endParaRPr>
                    </a:p>
                    <a:p>
                      <a:pPr algn="ctr">
                        <a:lnSpc>
                          <a:spcPct val="115000"/>
                        </a:lnSpc>
                        <a:spcAft>
                          <a:spcPts val="0"/>
                        </a:spcAft>
                      </a:pPr>
                      <a:r>
                        <a:rPr lang="en-US" sz="2000" b="0" u="sng" dirty="0" smtClean="0">
                          <a:solidFill>
                            <a:schemeClr val="tx1"/>
                          </a:solidFill>
                          <a:latin typeface="Calibri"/>
                          <a:ea typeface="Times New Roman"/>
                          <a:cs typeface="Times New Roman"/>
                        </a:rPr>
                        <a:t>(For voters in Q at closing Hr of poll)</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err="1">
                          <a:solidFill>
                            <a:schemeClr val="tx1"/>
                          </a:solidFill>
                          <a:latin typeface="Calibri"/>
                          <a:ea typeface="Times New Roman"/>
                          <a:cs typeface="Times New Roman"/>
                        </a:rPr>
                        <a:t>S.No</a:t>
                      </a:r>
                      <a:r>
                        <a:rPr lang="en-US" sz="2000" b="0" dirty="0">
                          <a:solidFill>
                            <a:schemeClr val="tx1"/>
                          </a:solidFill>
                          <a:latin typeface="Calibri"/>
                          <a:ea typeface="Times New Roman"/>
                          <a:cs typeface="Times New Roman"/>
                        </a:rPr>
                        <a:t>. </a:t>
                      </a:r>
                      <a:r>
                        <a:rPr lang="en-US" sz="2000" b="0" dirty="0" smtClean="0">
                          <a:solidFill>
                            <a:schemeClr val="tx1"/>
                          </a:solidFill>
                          <a:latin typeface="Calibri"/>
                          <a:ea typeface="Times New Roman"/>
                          <a:cs typeface="Times New Roman"/>
                        </a:rPr>
                        <a:t>1</a:t>
                      </a:r>
                      <a:endParaRPr lang="en-IN" sz="2000" b="0" dirty="0">
                        <a:solidFill>
                          <a:schemeClr val="tx1"/>
                        </a:solidFill>
                        <a:latin typeface="Calibri"/>
                        <a:ea typeface="Times New Roman"/>
                        <a:cs typeface="Times New Roman"/>
                      </a:endParaRPr>
                    </a:p>
                    <a:p>
                      <a:pPr algn="r">
                        <a:lnSpc>
                          <a:spcPct val="115000"/>
                        </a:lnSpc>
                        <a:spcAft>
                          <a:spcPts val="0"/>
                        </a:spcAft>
                      </a:pPr>
                      <a:endParaRPr lang="en-US" sz="2000" b="0" dirty="0" smtClean="0">
                        <a:solidFill>
                          <a:schemeClr val="tx1"/>
                        </a:solidFill>
                        <a:latin typeface="Calibri"/>
                        <a:ea typeface="Times New Roman"/>
                        <a:cs typeface="Times New Roman"/>
                      </a:endParaRPr>
                    </a:p>
                    <a:p>
                      <a:pPr algn="r">
                        <a:lnSpc>
                          <a:spcPct val="115000"/>
                        </a:lnSpc>
                        <a:spcAft>
                          <a:spcPts val="0"/>
                        </a:spcAft>
                      </a:pPr>
                      <a:r>
                        <a:rPr lang="en-US" sz="2000" b="0" dirty="0" smtClean="0">
                          <a:solidFill>
                            <a:schemeClr val="tx1"/>
                          </a:solidFill>
                          <a:latin typeface="Calibri"/>
                          <a:ea typeface="Times New Roman"/>
                          <a:cs typeface="Times New Roman"/>
                        </a:rPr>
                        <a:t>[</a:t>
                      </a:r>
                      <a:r>
                        <a:rPr lang="en-US" sz="2000" b="0" dirty="0">
                          <a:solidFill>
                            <a:schemeClr val="tx1"/>
                          </a:solidFill>
                          <a:latin typeface="Calibri"/>
                          <a:ea typeface="Times New Roman"/>
                          <a:cs typeface="Times New Roman"/>
                        </a:rPr>
                        <a:t>Signature (in full) of P.O.]</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a:solidFill>
                            <a:schemeClr val="tx1"/>
                          </a:solidFill>
                          <a:latin typeface="Calibri"/>
                          <a:ea typeface="Times New Roman"/>
                          <a:cs typeface="Times New Roman"/>
                        </a:rPr>
                        <a:t>Constituency No. ------- P.S. No. ------</a:t>
                      </a:r>
                      <a:endParaRPr lang="en-IN" sz="2000" b="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n-US" sz="2000" b="1" dirty="0">
                          <a:solidFill>
                            <a:schemeClr val="tx1"/>
                          </a:solidFill>
                          <a:latin typeface="Calibri"/>
                          <a:ea typeface="Times New Roman"/>
                          <a:cs typeface="Times New Roman"/>
                        </a:rPr>
                        <a:t>SLIP</a:t>
                      </a:r>
                      <a:endParaRPr lang="en-IN" sz="2000" b="1" dirty="0">
                        <a:solidFill>
                          <a:schemeClr val="tx1"/>
                        </a:solidFill>
                        <a:latin typeface="Calibri"/>
                        <a:ea typeface="Times New Roman"/>
                        <a:cs typeface="Times New Roman"/>
                      </a:endParaRPr>
                    </a:p>
                    <a:p>
                      <a:pPr algn="ctr">
                        <a:lnSpc>
                          <a:spcPct val="115000"/>
                        </a:lnSpc>
                        <a:spcAft>
                          <a:spcPts val="0"/>
                        </a:spcAft>
                      </a:pPr>
                      <a:r>
                        <a:rPr lang="en-US" sz="2000" b="0" u="sng" dirty="0">
                          <a:solidFill>
                            <a:schemeClr val="tx1"/>
                          </a:solidFill>
                          <a:latin typeface="Calibri"/>
                          <a:ea typeface="Times New Roman"/>
                          <a:cs typeface="Times New Roman"/>
                        </a:rPr>
                        <a:t>(For voters in Q at closing Hr of poll)</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err="1">
                          <a:solidFill>
                            <a:schemeClr val="tx1"/>
                          </a:solidFill>
                          <a:latin typeface="Calibri"/>
                          <a:ea typeface="Times New Roman"/>
                          <a:cs typeface="Times New Roman"/>
                        </a:rPr>
                        <a:t>S.No</a:t>
                      </a:r>
                      <a:r>
                        <a:rPr lang="en-US" sz="2000" b="0" dirty="0">
                          <a:solidFill>
                            <a:schemeClr val="tx1"/>
                          </a:solidFill>
                          <a:latin typeface="Calibri"/>
                          <a:ea typeface="Times New Roman"/>
                          <a:cs typeface="Times New Roman"/>
                        </a:rPr>
                        <a:t>. 2</a:t>
                      </a:r>
                      <a:endParaRPr lang="en-IN" sz="2000" b="0" dirty="0">
                        <a:solidFill>
                          <a:schemeClr val="tx1"/>
                        </a:solidFill>
                        <a:latin typeface="Calibri"/>
                        <a:ea typeface="Times New Roman"/>
                        <a:cs typeface="Times New Roman"/>
                      </a:endParaRPr>
                    </a:p>
                    <a:p>
                      <a:pPr algn="r">
                        <a:lnSpc>
                          <a:spcPct val="115000"/>
                        </a:lnSpc>
                        <a:spcAft>
                          <a:spcPts val="0"/>
                        </a:spcAft>
                      </a:pPr>
                      <a:endParaRPr lang="en-US" sz="2000" b="0" dirty="0" smtClean="0">
                        <a:solidFill>
                          <a:schemeClr val="tx1"/>
                        </a:solidFill>
                        <a:latin typeface="Calibri"/>
                        <a:ea typeface="Times New Roman"/>
                        <a:cs typeface="Times New Roman"/>
                      </a:endParaRPr>
                    </a:p>
                    <a:p>
                      <a:pPr algn="r">
                        <a:lnSpc>
                          <a:spcPct val="115000"/>
                        </a:lnSpc>
                        <a:spcAft>
                          <a:spcPts val="0"/>
                        </a:spcAft>
                      </a:pPr>
                      <a:r>
                        <a:rPr lang="en-US" sz="2000" b="0" dirty="0" smtClean="0">
                          <a:solidFill>
                            <a:schemeClr val="tx1"/>
                          </a:solidFill>
                          <a:latin typeface="Calibri"/>
                          <a:ea typeface="Times New Roman"/>
                          <a:cs typeface="Times New Roman"/>
                        </a:rPr>
                        <a:t>[</a:t>
                      </a:r>
                      <a:r>
                        <a:rPr lang="en-US" sz="2000" b="0" dirty="0">
                          <a:solidFill>
                            <a:schemeClr val="tx1"/>
                          </a:solidFill>
                          <a:latin typeface="Calibri"/>
                          <a:ea typeface="Times New Roman"/>
                          <a:cs typeface="Times New Roman"/>
                        </a:rPr>
                        <a:t>Signature (in full) of P.O.]</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a:solidFill>
                            <a:schemeClr val="tx1"/>
                          </a:solidFill>
                          <a:latin typeface="Calibri"/>
                          <a:ea typeface="Times New Roman"/>
                          <a:cs typeface="Times New Roman"/>
                        </a:rPr>
                        <a:t>Constituency No. ------- P.S. No. ------</a:t>
                      </a:r>
                      <a:endParaRPr lang="en-IN" sz="2000" b="0" dirty="0">
                        <a:solidFill>
                          <a:schemeClr val="tx1"/>
                        </a:solidFill>
                        <a:latin typeface="Calibri"/>
                        <a:ea typeface="Times New Roman"/>
                        <a:cs typeface="Times New Roman"/>
                      </a:endParaRPr>
                    </a:p>
                  </a:txBody>
                  <a:tcPr marL="68580" marR="68580" marT="0" marB="0"/>
                </a:tc>
              </a:tr>
              <a:tr h="2573319">
                <a:tc>
                  <a:txBody>
                    <a:bodyPr/>
                    <a:lstStyle/>
                    <a:p>
                      <a:pPr algn="ctr">
                        <a:lnSpc>
                          <a:spcPct val="115000"/>
                        </a:lnSpc>
                        <a:spcAft>
                          <a:spcPts val="0"/>
                        </a:spcAft>
                      </a:pPr>
                      <a:r>
                        <a:rPr lang="en-US" sz="2000" b="1" dirty="0">
                          <a:solidFill>
                            <a:schemeClr val="tx1"/>
                          </a:solidFill>
                          <a:latin typeface="Calibri"/>
                          <a:ea typeface="Times New Roman"/>
                          <a:cs typeface="Times New Roman"/>
                        </a:rPr>
                        <a:t>SLIP</a:t>
                      </a:r>
                      <a:endParaRPr lang="en-IN" sz="2000" b="1" dirty="0">
                        <a:solidFill>
                          <a:schemeClr val="tx1"/>
                        </a:solidFill>
                        <a:latin typeface="Calibri"/>
                        <a:ea typeface="Times New Roman"/>
                        <a:cs typeface="Times New Roman"/>
                      </a:endParaRPr>
                    </a:p>
                    <a:p>
                      <a:pPr algn="ctr">
                        <a:lnSpc>
                          <a:spcPct val="115000"/>
                        </a:lnSpc>
                        <a:spcAft>
                          <a:spcPts val="0"/>
                        </a:spcAft>
                      </a:pPr>
                      <a:r>
                        <a:rPr lang="en-US" sz="2000" b="0" u="sng" dirty="0">
                          <a:solidFill>
                            <a:schemeClr val="tx1"/>
                          </a:solidFill>
                          <a:latin typeface="Calibri"/>
                          <a:ea typeface="Times New Roman"/>
                          <a:cs typeface="Times New Roman"/>
                        </a:rPr>
                        <a:t>(For voters in Q at closing Hr of poll)</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err="1">
                          <a:solidFill>
                            <a:schemeClr val="tx1"/>
                          </a:solidFill>
                          <a:latin typeface="Calibri"/>
                          <a:ea typeface="Times New Roman"/>
                          <a:cs typeface="Times New Roman"/>
                        </a:rPr>
                        <a:t>S.No</a:t>
                      </a:r>
                      <a:r>
                        <a:rPr lang="en-US" sz="2000" b="0" dirty="0">
                          <a:solidFill>
                            <a:schemeClr val="tx1"/>
                          </a:solidFill>
                          <a:latin typeface="Calibri"/>
                          <a:ea typeface="Times New Roman"/>
                          <a:cs typeface="Times New Roman"/>
                        </a:rPr>
                        <a:t>. </a:t>
                      </a:r>
                      <a:r>
                        <a:rPr lang="en-US" sz="2000" b="0" dirty="0" smtClean="0">
                          <a:solidFill>
                            <a:schemeClr val="tx1"/>
                          </a:solidFill>
                          <a:latin typeface="Calibri"/>
                          <a:ea typeface="Times New Roman"/>
                          <a:cs typeface="Times New Roman"/>
                        </a:rPr>
                        <a:t>3</a:t>
                      </a:r>
                      <a:endParaRPr lang="en-IN" sz="2000" b="0" dirty="0">
                        <a:solidFill>
                          <a:schemeClr val="tx1"/>
                        </a:solidFill>
                        <a:latin typeface="Calibri"/>
                        <a:ea typeface="Times New Roman"/>
                        <a:cs typeface="Times New Roman"/>
                      </a:endParaRPr>
                    </a:p>
                    <a:p>
                      <a:pPr algn="r">
                        <a:lnSpc>
                          <a:spcPct val="115000"/>
                        </a:lnSpc>
                        <a:spcAft>
                          <a:spcPts val="0"/>
                        </a:spcAft>
                      </a:pPr>
                      <a:endParaRPr lang="en-US" sz="2000" b="0" dirty="0" smtClean="0">
                        <a:solidFill>
                          <a:schemeClr val="tx1"/>
                        </a:solidFill>
                        <a:latin typeface="Calibri"/>
                        <a:ea typeface="Times New Roman"/>
                        <a:cs typeface="Times New Roman"/>
                      </a:endParaRPr>
                    </a:p>
                    <a:p>
                      <a:pPr algn="r">
                        <a:lnSpc>
                          <a:spcPct val="115000"/>
                        </a:lnSpc>
                        <a:spcAft>
                          <a:spcPts val="0"/>
                        </a:spcAft>
                      </a:pPr>
                      <a:r>
                        <a:rPr lang="en-US" sz="2000" b="0" dirty="0" smtClean="0">
                          <a:solidFill>
                            <a:schemeClr val="tx1"/>
                          </a:solidFill>
                          <a:latin typeface="Calibri"/>
                          <a:ea typeface="Times New Roman"/>
                          <a:cs typeface="Times New Roman"/>
                        </a:rPr>
                        <a:t>[</a:t>
                      </a:r>
                      <a:r>
                        <a:rPr lang="en-US" sz="2000" b="0" dirty="0">
                          <a:solidFill>
                            <a:schemeClr val="tx1"/>
                          </a:solidFill>
                          <a:latin typeface="Calibri"/>
                          <a:ea typeface="Times New Roman"/>
                          <a:cs typeface="Times New Roman"/>
                        </a:rPr>
                        <a:t>Signature (in full) of P.O.]</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a:solidFill>
                            <a:schemeClr val="tx1"/>
                          </a:solidFill>
                          <a:latin typeface="Calibri"/>
                          <a:ea typeface="Times New Roman"/>
                          <a:cs typeface="Times New Roman"/>
                        </a:rPr>
                        <a:t>Constituency No. ------- P.S. No. ------</a:t>
                      </a:r>
                      <a:endParaRPr lang="en-IN" sz="2000" b="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n-US" sz="2000" b="1" dirty="0">
                          <a:solidFill>
                            <a:schemeClr val="tx1"/>
                          </a:solidFill>
                          <a:latin typeface="Calibri"/>
                          <a:ea typeface="Times New Roman"/>
                          <a:cs typeface="Times New Roman"/>
                        </a:rPr>
                        <a:t>SLIP</a:t>
                      </a:r>
                      <a:endParaRPr lang="en-IN" sz="2000" b="1" dirty="0">
                        <a:solidFill>
                          <a:schemeClr val="tx1"/>
                        </a:solidFill>
                        <a:latin typeface="Calibri"/>
                        <a:ea typeface="Times New Roman"/>
                        <a:cs typeface="Times New Roman"/>
                      </a:endParaRPr>
                    </a:p>
                    <a:p>
                      <a:pPr algn="ctr">
                        <a:lnSpc>
                          <a:spcPct val="115000"/>
                        </a:lnSpc>
                        <a:spcAft>
                          <a:spcPts val="0"/>
                        </a:spcAft>
                      </a:pPr>
                      <a:r>
                        <a:rPr lang="en-US" sz="2000" b="0" u="sng" dirty="0">
                          <a:solidFill>
                            <a:schemeClr val="tx1"/>
                          </a:solidFill>
                          <a:latin typeface="Calibri"/>
                          <a:ea typeface="Times New Roman"/>
                          <a:cs typeface="Times New Roman"/>
                        </a:rPr>
                        <a:t>(For voters in Q at closing Hr of poll)</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err="1">
                          <a:solidFill>
                            <a:schemeClr val="tx1"/>
                          </a:solidFill>
                          <a:latin typeface="Calibri"/>
                          <a:ea typeface="Times New Roman"/>
                          <a:cs typeface="Times New Roman"/>
                        </a:rPr>
                        <a:t>S.No</a:t>
                      </a:r>
                      <a:r>
                        <a:rPr lang="en-US" sz="2000" b="0" dirty="0">
                          <a:solidFill>
                            <a:schemeClr val="tx1"/>
                          </a:solidFill>
                          <a:latin typeface="Calibri"/>
                          <a:ea typeface="Times New Roman"/>
                          <a:cs typeface="Times New Roman"/>
                        </a:rPr>
                        <a:t>. </a:t>
                      </a:r>
                      <a:r>
                        <a:rPr lang="en-US" sz="2000" b="0" dirty="0" smtClean="0">
                          <a:solidFill>
                            <a:schemeClr val="tx1"/>
                          </a:solidFill>
                          <a:latin typeface="Calibri"/>
                          <a:ea typeface="Times New Roman"/>
                          <a:cs typeface="Times New Roman"/>
                        </a:rPr>
                        <a:t>4</a:t>
                      </a:r>
                      <a:endParaRPr lang="en-IN" sz="2000" b="0" dirty="0">
                        <a:solidFill>
                          <a:schemeClr val="tx1"/>
                        </a:solidFill>
                        <a:latin typeface="Calibri"/>
                        <a:ea typeface="Times New Roman"/>
                        <a:cs typeface="Times New Roman"/>
                      </a:endParaRPr>
                    </a:p>
                    <a:p>
                      <a:pPr algn="r">
                        <a:lnSpc>
                          <a:spcPct val="115000"/>
                        </a:lnSpc>
                        <a:spcAft>
                          <a:spcPts val="0"/>
                        </a:spcAft>
                      </a:pPr>
                      <a:endParaRPr lang="en-US" sz="2000" b="0" dirty="0" smtClean="0">
                        <a:solidFill>
                          <a:schemeClr val="tx1"/>
                        </a:solidFill>
                        <a:latin typeface="Calibri"/>
                        <a:ea typeface="Times New Roman"/>
                        <a:cs typeface="Times New Roman"/>
                      </a:endParaRPr>
                    </a:p>
                    <a:p>
                      <a:pPr algn="r">
                        <a:lnSpc>
                          <a:spcPct val="115000"/>
                        </a:lnSpc>
                        <a:spcAft>
                          <a:spcPts val="0"/>
                        </a:spcAft>
                      </a:pPr>
                      <a:r>
                        <a:rPr lang="en-US" sz="2000" b="0" dirty="0" smtClean="0">
                          <a:solidFill>
                            <a:schemeClr val="tx1"/>
                          </a:solidFill>
                          <a:latin typeface="Calibri"/>
                          <a:ea typeface="Times New Roman"/>
                          <a:cs typeface="Times New Roman"/>
                        </a:rPr>
                        <a:t>Signature </a:t>
                      </a:r>
                      <a:r>
                        <a:rPr lang="en-US" sz="2000" b="0" dirty="0">
                          <a:solidFill>
                            <a:schemeClr val="tx1"/>
                          </a:solidFill>
                          <a:latin typeface="Calibri"/>
                          <a:ea typeface="Times New Roman"/>
                          <a:cs typeface="Times New Roman"/>
                        </a:rPr>
                        <a:t>(in full) of P.O.]</a:t>
                      </a:r>
                      <a:endParaRPr lang="en-IN" sz="2000" b="0" dirty="0">
                        <a:solidFill>
                          <a:schemeClr val="tx1"/>
                        </a:solidFill>
                        <a:latin typeface="Calibri"/>
                        <a:ea typeface="Times New Roman"/>
                        <a:cs typeface="Times New Roman"/>
                      </a:endParaRPr>
                    </a:p>
                    <a:p>
                      <a:pPr>
                        <a:lnSpc>
                          <a:spcPct val="115000"/>
                        </a:lnSpc>
                        <a:spcAft>
                          <a:spcPts val="0"/>
                        </a:spcAft>
                      </a:pPr>
                      <a:r>
                        <a:rPr lang="en-US" sz="2000" b="0" dirty="0">
                          <a:solidFill>
                            <a:schemeClr val="tx1"/>
                          </a:solidFill>
                          <a:latin typeface="Calibri"/>
                          <a:ea typeface="Times New Roman"/>
                          <a:cs typeface="Times New Roman"/>
                        </a:rPr>
                        <a:t>Constituency No. ------- P.S. No. ------</a:t>
                      </a:r>
                      <a:endParaRPr lang="en-IN" sz="2000" b="0" dirty="0">
                        <a:solidFill>
                          <a:schemeClr val="tx1"/>
                        </a:solidFill>
                        <a:latin typeface="Calibri"/>
                        <a:ea typeface="Times New Roman"/>
                        <a:cs typeface="Times New Roman"/>
                      </a:endParaRPr>
                    </a:p>
                  </a:txBody>
                  <a:tcPr marL="68580" marR="68580" marT="0" marB="0"/>
                </a:tc>
              </a:tr>
            </a:tbl>
          </a:graphicData>
        </a:graphic>
      </p:graphicFrame>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Packet 3 – Miscellaneous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F9EC22D-FB46-1C40-8941-8247BFCAB52E}"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D7D6363-F92B-442D-8FAA-3A302A7328FF}" type="slidenum">
              <a:rPr lang="en-US"/>
              <a:pPr>
                <a:defRPr/>
              </a:pPr>
              <a:t>30</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F9BAFAAB-DDAF-0141-83AC-6EBF3261A08D}"/>
                                            </p:graphicEl>
                                          </p:spTgt>
                                        </p:tgtEl>
                                        <p:attrNameLst>
                                          <p:attrName>style.visibility</p:attrName>
                                        </p:attrNameLst>
                                      </p:cBhvr>
                                      <p:to>
                                        <p:strVal val="visible"/>
                                      </p:to>
                                    </p:set>
                                    <p:anim calcmode="lin" valueType="num">
                                      <p:cBhvr>
                                        <p:cTn id="7" dur="500" fill="hold"/>
                                        <p:tgtEl>
                                          <p:spTgt spid="7">
                                            <p:graphicEl>
                                              <a:dgm id="{F9BAFAAB-DDAF-0141-83AC-6EBF3261A08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F9BAFAAB-DDAF-0141-83AC-6EBF3261A08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F9BAFAAB-DDAF-0141-83AC-6EBF3261A08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3B0D21F9-C505-A149-AFD5-49917921FE4A}"/>
                                            </p:graphicEl>
                                          </p:spTgt>
                                        </p:tgtEl>
                                        <p:attrNameLst>
                                          <p:attrName>style.visibility</p:attrName>
                                        </p:attrNameLst>
                                      </p:cBhvr>
                                      <p:to>
                                        <p:strVal val="visible"/>
                                      </p:to>
                                    </p:set>
                                    <p:anim calcmode="lin" valueType="num">
                                      <p:cBhvr>
                                        <p:cTn id="14" dur="500" fill="hold"/>
                                        <p:tgtEl>
                                          <p:spTgt spid="7">
                                            <p:graphicEl>
                                              <a:dgm id="{3B0D21F9-C505-A149-AFD5-49917921FE4A}"/>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3B0D21F9-C505-A149-AFD5-49917921FE4A}"/>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3B0D21F9-C505-A149-AFD5-49917921FE4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dgm id="{E94301A1-309D-BD45-AD32-49A8F59EEFDF}"/>
                                            </p:graphicEl>
                                          </p:spTgt>
                                        </p:tgtEl>
                                        <p:attrNameLst>
                                          <p:attrName>style.visibility</p:attrName>
                                        </p:attrNameLst>
                                      </p:cBhvr>
                                      <p:to>
                                        <p:strVal val="visible"/>
                                      </p:to>
                                    </p:set>
                                    <p:anim calcmode="lin" valueType="num">
                                      <p:cBhvr>
                                        <p:cTn id="21" dur="500" fill="hold"/>
                                        <p:tgtEl>
                                          <p:spTgt spid="7">
                                            <p:graphicEl>
                                              <a:dgm id="{E94301A1-309D-BD45-AD32-49A8F59EEFDF}"/>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E94301A1-309D-BD45-AD32-49A8F59EEFDF}"/>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E94301A1-309D-BD45-AD32-49A8F59EEF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dgm id="{50B6F584-D5CF-7A49-8CE8-EAEE893A3AF7}"/>
                                            </p:graphicEl>
                                          </p:spTgt>
                                        </p:tgtEl>
                                        <p:attrNameLst>
                                          <p:attrName>style.visibility</p:attrName>
                                        </p:attrNameLst>
                                      </p:cBhvr>
                                      <p:to>
                                        <p:strVal val="visible"/>
                                      </p:to>
                                    </p:set>
                                    <p:anim calcmode="lin" valueType="num">
                                      <p:cBhvr>
                                        <p:cTn id="28" dur="500" fill="hold"/>
                                        <p:tgtEl>
                                          <p:spTgt spid="7">
                                            <p:graphicEl>
                                              <a:dgm id="{50B6F584-D5CF-7A49-8CE8-EAEE893A3AF7}"/>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50B6F584-D5CF-7A49-8CE8-EAEE893A3AF7}"/>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50B6F584-D5CF-7A49-8CE8-EAEE893A3AF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CC9FC576-CED2-6C46-9C73-FA45F67E40A1}"/>
                                            </p:graphicEl>
                                          </p:spTgt>
                                        </p:tgtEl>
                                        <p:attrNameLst>
                                          <p:attrName>style.visibility</p:attrName>
                                        </p:attrNameLst>
                                      </p:cBhvr>
                                      <p:to>
                                        <p:strVal val="visible"/>
                                      </p:to>
                                    </p:set>
                                    <p:anim calcmode="lin" valueType="num">
                                      <p:cBhvr>
                                        <p:cTn id="35" dur="500" fill="hold"/>
                                        <p:tgtEl>
                                          <p:spTgt spid="7">
                                            <p:graphicEl>
                                              <a:dgm id="{CC9FC576-CED2-6C46-9C73-FA45F67E40A1}"/>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CC9FC576-CED2-6C46-9C73-FA45F67E40A1}"/>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CC9FC576-CED2-6C46-9C73-FA45F67E40A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dgm id="{F7418938-8B38-BC4C-9F99-B90C5B2A4C5E}"/>
                                            </p:graphicEl>
                                          </p:spTgt>
                                        </p:tgtEl>
                                        <p:attrNameLst>
                                          <p:attrName>style.visibility</p:attrName>
                                        </p:attrNameLst>
                                      </p:cBhvr>
                                      <p:to>
                                        <p:strVal val="visible"/>
                                      </p:to>
                                    </p:set>
                                    <p:anim calcmode="lin" valueType="num">
                                      <p:cBhvr>
                                        <p:cTn id="42" dur="500" fill="hold"/>
                                        <p:tgtEl>
                                          <p:spTgt spid="7">
                                            <p:graphicEl>
                                              <a:dgm id="{F7418938-8B38-BC4C-9F99-B90C5B2A4C5E}"/>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F7418938-8B38-BC4C-9F99-B90C5B2A4C5E}"/>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F7418938-8B38-BC4C-9F99-B90C5B2A4C5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05F5BB4E-FE3E-1E47-BFC1-CFAB0A307333}"/>
                                            </p:graphicEl>
                                          </p:spTgt>
                                        </p:tgtEl>
                                        <p:attrNameLst>
                                          <p:attrName>style.visibility</p:attrName>
                                        </p:attrNameLst>
                                      </p:cBhvr>
                                      <p:to>
                                        <p:strVal val="visible"/>
                                      </p:to>
                                    </p:set>
                                    <p:anim calcmode="lin" valueType="num">
                                      <p:cBhvr>
                                        <p:cTn id="49" dur="500" fill="hold"/>
                                        <p:tgtEl>
                                          <p:spTgt spid="7">
                                            <p:graphicEl>
                                              <a:dgm id="{05F5BB4E-FE3E-1E47-BFC1-CFAB0A307333}"/>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05F5BB4E-FE3E-1E47-BFC1-CFAB0A307333}"/>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05F5BB4E-FE3E-1E47-BFC1-CFAB0A307333}"/>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8A8AF6CA-3F2B-534F-9AD5-FBCCEAB1E1DE}"/>
                                            </p:graphicEl>
                                          </p:spTgt>
                                        </p:tgtEl>
                                        <p:attrNameLst>
                                          <p:attrName>style.visibility</p:attrName>
                                        </p:attrNameLst>
                                      </p:cBhvr>
                                      <p:to>
                                        <p:strVal val="visible"/>
                                      </p:to>
                                    </p:set>
                                    <p:anim calcmode="lin" valueType="num">
                                      <p:cBhvr>
                                        <p:cTn id="56" dur="500" fill="hold"/>
                                        <p:tgtEl>
                                          <p:spTgt spid="7">
                                            <p:graphicEl>
                                              <a:dgm id="{8A8AF6CA-3F2B-534F-9AD5-FBCCEAB1E1DE}"/>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8A8AF6CA-3F2B-534F-9AD5-FBCCEAB1E1DE}"/>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8A8AF6CA-3F2B-534F-9AD5-FBCCEAB1E1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5400" dirty="0" smtClean="0"/>
              <a:t>Packet 4 </a:t>
            </a:r>
          </a:p>
        </p:txBody>
      </p:sp>
      <p:sp>
        <p:nvSpPr>
          <p:cNvPr id="13315" name="Content Placeholder 2"/>
          <p:cNvSpPr>
            <a:spLocks noGrp="1"/>
          </p:cNvSpPr>
          <p:nvPr>
            <p:ph idx="1"/>
          </p:nvPr>
        </p:nvSpPr>
        <p:spPr>
          <a:solidFill>
            <a:schemeClr val="accent6">
              <a:lumMod val="40000"/>
              <a:lumOff val="60000"/>
            </a:schemeClr>
          </a:solidFill>
        </p:spPr>
        <p:txBody>
          <a:bodyPr/>
          <a:lstStyle/>
          <a:p>
            <a:pPr>
              <a:buFont typeface="Arial" pitchFamily="34" charset="0"/>
              <a:buNone/>
            </a:pPr>
            <a:endParaRPr lang="en-US" sz="3600" b="1" dirty="0" smtClean="0">
              <a:latin typeface="Cambria" pitchFamily="18" charset="0"/>
            </a:endParaRPr>
          </a:p>
          <a:p>
            <a:pPr>
              <a:buFont typeface="Arial" pitchFamily="34" charset="0"/>
              <a:buNone/>
            </a:pPr>
            <a:r>
              <a:rPr lang="en-US" sz="3600" b="1" dirty="0" smtClean="0">
                <a:latin typeface="Cambria" pitchFamily="18" charset="0"/>
              </a:rPr>
              <a:t>The </a:t>
            </a:r>
            <a:r>
              <a:rPr lang="en-US" sz="3600" b="1" dirty="0" smtClean="0">
                <a:latin typeface="Cambria" pitchFamily="18" charset="0"/>
              </a:rPr>
              <a:t>fourth Packet should contain all the other items, if any.</a:t>
            </a:r>
          </a:p>
          <a:p>
            <a:pPr>
              <a:buFont typeface="Arial" pitchFamily="34" charset="0"/>
              <a:buNone/>
            </a:pPr>
            <a:endParaRPr lang="en-US" sz="4000" b="1" dirty="0" smtClean="0">
              <a:latin typeface="Cambria" pitchFamily="18" charset="0"/>
            </a:endParaRPr>
          </a:p>
          <a:p>
            <a:endParaRPr lang="en-US" sz="2200" dirty="0" smtClean="0"/>
          </a:p>
          <a:p>
            <a:pPr lvl="1">
              <a:buNone/>
            </a:pPr>
            <a:endParaRPr lang="en-US" sz="2200" dirty="0" smtClean="0"/>
          </a:p>
        </p:txBody>
      </p:sp>
      <p:sp>
        <p:nvSpPr>
          <p:cNvPr id="4" name="Date Placeholder 3"/>
          <p:cNvSpPr>
            <a:spLocks noGrp="1"/>
          </p:cNvSpPr>
          <p:nvPr>
            <p:ph type="dt" sz="quarter" idx="10"/>
          </p:nvPr>
        </p:nvSpPr>
        <p:spPr/>
        <p:txBody>
          <a:bodyPr/>
          <a:lstStyle/>
          <a:p>
            <a:pPr>
              <a:defRPr/>
            </a:pPr>
            <a:fld id="{40C31689-A297-A644-93D5-9A89046C6A97}"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001D3659-2789-493A-8E1F-4CC7E222F7B8}" type="slidenum">
              <a:rPr lang="en-US"/>
              <a:pPr>
                <a:defRPr/>
              </a:pPr>
              <a:t>31</a:t>
            </a:fld>
            <a:endParaRPr lang="en-US"/>
          </a:p>
        </p:txBody>
      </p:sp>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Seal of </a:t>
            </a:r>
            <a:r>
              <a:rPr lang="en-US" dirty="0" smtClean="0"/>
              <a:t>Candidates/their </a:t>
            </a:r>
            <a:r>
              <a:rPr lang="en-US" dirty="0" smtClean="0"/>
              <a:t>election Agents/</a:t>
            </a:r>
            <a:r>
              <a:rPr lang="en-US" dirty="0" smtClean="0"/>
              <a:t>Polling </a:t>
            </a:r>
            <a:r>
              <a:rPr lang="en-US" dirty="0" smtClean="0"/>
              <a:t>Agents</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fontScale="85000" lnSpcReduction="20000"/>
          </a:bodyPr>
          <a:lstStyle/>
          <a:p>
            <a:pPr fontAlgn="auto">
              <a:spcAft>
                <a:spcPts val="0"/>
              </a:spcAft>
              <a:buFont typeface="Arial"/>
              <a:buNone/>
              <a:defRPr/>
            </a:pPr>
            <a:r>
              <a:rPr lang="en-US" u="sng" dirty="0" smtClean="0">
                <a:ea typeface="+mn-ea"/>
              </a:rPr>
              <a:t>on </a:t>
            </a:r>
            <a:r>
              <a:rPr lang="en-US" u="sng" dirty="0" smtClean="0">
                <a:ea typeface="+mn-ea"/>
              </a:rPr>
              <a:t>envelops &amp; </a:t>
            </a:r>
            <a:r>
              <a:rPr lang="en-US" u="sng" dirty="0" smtClean="0"/>
              <a:t>p</a:t>
            </a:r>
            <a:r>
              <a:rPr lang="en-US" u="sng" dirty="0" smtClean="0">
                <a:ea typeface="+mn-ea"/>
              </a:rPr>
              <a:t>ackets containing: </a:t>
            </a:r>
            <a:endParaRPr lang="en-US" u="sng" dirty="0" smtClean="0">
              <a:ea typeface="+mn-ea"/>
            </a:endParaRPr>
          </a:p>
          <a:p>
            <a:pPr marL="719138" lvl="1" indent="-319088" fontAlgn="auto">
              <a:spcAft>
                <a:spcPts val="0"/>
              </a:spcAft>
              <a:buFont typeface="+mj-lt"/>
              <a:buAutoNum type="arabicPeriod"/>
              <a:defRPr/>
            </a:pPr>
            <a:r>
              <a:rPr lang="en-US" dirty="0" smtClean="0">
                <a:ea typeface="+mn-ea"/>
              </a:rPr>
              <a:t>Marked </a:t>
            </a:r>
            <a:r>
              <a:rPr lang="en-US" dirty="0" smtClean="0">
                <a:ea typeface="+mn-ea"/>
              </a:rPr>
              <a:t>copy of electoral roll;</a:t>
            </a:r>
          </a:p>
          <a:p>
            <a:pPr marL="719138" lvl="1" indent="-319088" fontAlgn="auto">
              <a:spcAft>
                <a:spcPts val="0"/>
              </a:spcAft>
              <a:buFont typeface="+mj-lt"/>
              <a:buAutoNum type="arabicPeriod"/>
              <a:defRPr/>
            </a:pPr>
            <a:r>
              <a:rPr lang="en-US" dirty="0" smtClean="0"/>
              <a:t>T</a:t>
            </a:r>
            <a:r>
              <a:rPr lang="en-US" dirty="0" smtClean="0">
                <a:ea typeface="+mn-ea"/>
              </a:rPr>
              <a:t>he </a:t>
            </a:r>
            <a:r>
              <a:rPr lang="en-US" dirty="0" smtClean="0">
                <a:ea typeface="+mn-ea"/>
              </a:rPr>
              <a:t>register of voters;</a:t>
            </a:r>
          </a:p>
          <a:p>
            <a:pPr marL="719138" lvl="1" indent="-319088" fontAlgn="auto">
              <a:spcAft>
                <a:spcPts val="0"/>
              </a:spcAft>
              <a:buFont typeface="+mj-lt"/>
              <a:buAutoNum type="arabicPeriod"/>
              <a:defRPr/>
            </a:pPr>
            <a:r>
              <a:rPr lang="en-US" dirty="0" smtClean="0">
                <a:ea typeface="+mn-ea"/>
              </a:rPr>
              <a:t>Voter's </a:t>
            </a:r>
            <a:r>
              <a:rPr lang="en-US" dirty="0" smtClean="0">
                <a:ea typeface="+mn-ea"/>
              </a:rPr>
              <a:t>slips;</a:t>
            </a:r>
          </a:p>
          <a:p>
            <a:pPr marL="719138" lvl="1" indent="-319088" fontAlgn="auto">
              <a:spcAft>
                <a:spcPts val="0"/>
              </a:spcAft>
              <a:buFont typeface="+mj-lt"/>
              <a:buAutoNum type="arabicPeriod"/>
              <a:defRPr/>
            </a:pPr>
            <a:r>
              <a:rPr lang="en-US" dirty="0" smtClean="0">
                <a:ea typeface="+mn-ea"/>
              </a:rPr>
              <a:t>The </a:t>
            </a:r>
            <a:r>
              <a:rPr lang="en-US" dirty="0" smtClean="0">
                <a:ea typeface="+mn-ea"/>
              </a:rPr>
              <a:t>used tendered ballot papers and the list of tendered    votes in Form 17B;</a:t>
            </a:r>
          </a:p>
          <a:p>
            <a:pPr marL="719138" lvl="1" indent="-319088" fontAlgn="auto">
              <a:spcAft>
                <a:spcPts val="0"/>
              </a:spcAft>
              <a:buFont typeface="+mj-lt"/>
              <a:buAutoNum type="arabicPeriod"/>
              <a:defRPr/>
            </a:pPr>
            <a:r>
              <a:rPr lang="en-US" dirty="0" smtClean="0"/>
              <a:t>T</a:t>
            </a:r>
            <a:r>
              <a:rPr lang="en-US" dirty="0" smtClean="0">
                <a:ea typeface="+mn-ea"/>
              </a:rPr>
              <a:t>he </a:t>
            </a:r>
            <a:r>
              <a:rPr lang="en-US" dirty="0" smtClean="0">
                <a:ea typeface="+mn-ea"/>
              </a:rPr>
              <a:t>unused tendered ballot papers;</a:t>
            </a:r>
          </a:p>
          <a:p>
            <a:pPr marL="719138" lvl="1" indent="-319088" fontAlgn="auto">
              <a:spcAft>
                <a:spcPts val="0"/>
              </a:spcAft>
              <a:buFont typeface="+mj-lt"/>
              <a:buAutoNum type="arabicPeriod"/>
              <a:defRPr/>
            </a:pPr>
            <a:r>
              <a:rPr lang="en-US" dirty="0" smtClean="0"/>
              <a:t>T</a:t>
            </a:r>
            <a:r>
              <a:rPr lang="en-US" dirty="0" smtClean="0">
                <a:ea typeface="+mn-ea"/>
              </a:rPr>
              <a:t>he </a:t>
            </a:r>
            <a:r>
              <a:rPr lang="en-US" dirty="0" smtClean="0">
                <a:ea typeface="+mn-ea"/>
              </a:rPr>
              <a:t>list of challenged votes;</a:t>
            </a:r>
          </a:p>
          <a:p>
            <a:pPr marL="719138" lvl="1" indent="-319088" fontAlgn="auto">
              <a:spcAft>
                <a:spcPts val="0"/>
              </a:spcAft>
              <a:buFont typeface="+mj-lt"/>
              <a:buAutoNum type="arabicPeriod"/>
              <a:defRPr/>
            </a:pPr>
            <a:r>
              <a:rPr lang="en-US" dirty="0" smtClean="0"/>
              <a:t>T</a:t>
            </a:r>
            <a:r>
              <a:rPr lang="en-US" dirty="0" smtClean="0">
                <a:ea typeface="+mn-ea"/>
              </a:rPr>
              <a:t>he </a:t>
            </a:r>
            <a:r>
              <a:rPr lang="en-US" dirty="0" smtClean="0">
                <a:ea typeface="+mn-ea"/>
              </a:rPr>
              <a:t>unused and damaged paper seals, if any;</a:t>
            </a:r>
          </a:p>
          <a:p>
            <a:pPr marL="719138" lvl="1" indent="-319088" fontAlgn="auto">
              <a:spcAft>
                <a:spcPts val="0"/>
              </a:spcAft>
              <a:buFont typeface="+mj-lt"/>
              <a:buAutoNum type="arabicPeriod"/>
              <a:defRPr/>
            </a:pPr>
            <a:r>
              <a:rPr lang="en-US" dirty="0" smtClean="0"/>
              <a:t>A</a:t>
            </a:r>
            <a:r>
              <a:rPr lang="en-US" dirty="0" smtClean="0">
                <a:ea typeface="+mn-ea"/>
              </a:rPr>
              <a:t>ppointment </a:t>
            </a:r>
            <a:r>
              <a:rPr lang="en-US" dirty="0" smtClean="0">
                <a:ea typeface="+mn-ea"/>
              </a:rPr>
              <a:t>letters of polling agents; and</a:t>
            </a:r>
          </a:p>
          <a:p>
            <a:pPr marL="719138" lvl="1" indent="-319088" fontAlgn="auto">
              <a:spcAft>
                <a:spcPts val="0"/>
              </a:spcAft>
              <a:buFont typeface="+mj-lt"/>
              <a:buAutoNum type="arabicPeriod"/>
              <a:defRPr/>
            </a:pPr>
            <a:r>
              <a:rPr lang="en-US" dirty="0" smtClean="0"/>
              <a:t>A</a:t>
            </a:r>
            <a:r>
              <a:rPr lang="en-US" dirty="0" smtClean="0">
                <a:ea typeface="+mn-ea"/>
              </a:rPr>
              <a:t>ny </a:t>
            </a:r>
            <a:r>
              <a:rPr lang="en-US" dirty="0" smtClean="0">
                <a:ea typeface="+mn-ea"/>
              </a:rPr>
              <a:t>other papers that the Returning Officer has directed to be kept in a sealed packet.</a:t>
            </a:r>
          </a:p>
          <a:p>
            <a:pPr marL="514350" indent="-514350" fontAlgn="auto">
              <a:spcAft>
                <a:spcPts val="0"/>
              </a:spcAft>
              <a:buFont typeface="+mj-lt"/>
              <a:buAutoNum type="arabicPeriod"/>
              <a:defRPr/>
            </a:pPr>
            <a:endParaRPr lang="en-US" dirty="0" smtClean="0">
              <a:ea typeface="+mn-ea"/>
            </a:endParaRPr>
          </a:p>
          <a:p>
            <a:pPr lvl="1" fontAlgn="auto">
              <a:spcAft>
                <a:spcPts val="0"/>
              </a:spcAft>
              <a:buFont typeface="Arial"/>
              <a:buChar char="–"/>
              <a:defRPr/>
            </a:pPr>
            <a:endParaRPr lang="en-US" dirty="0">
              <a:ea typeface="+mn-ea"/>
            </a:endParaRPr>
          </a:p>
        </p:txBody>
      </p:sp>
      <p:sp>
        <p:nvSpPr>
          <p:cNvPr id="4" name="Date Placeholder 3"/>
          <p:cNvSpPr>
            <a:spLocks noGrp="1"/>
          </p:cNvSpPr>
          <p:nvPr>
            <p:ph type="dt" sz="quarter" idx="10"/>
          </p:nvPr>
        </p:nvSpPr>
        <p:spPr/>
        <p:txBody>
          <a:bodyPr/>
          <a:lstStyle/>
          <a:p>
            <a:pPr>
              <a:defRPr/>
            </a:pPr>
            <a:fld id="{3712AB34-DFE5-BF42-A981-CB9F6F103BD1}" type="datetime1">
              <a:rPr lang="en-IN"/>
              <a:pPr>
                <a:defRPr/>
              </a:pPr>
              <a:t>23-04-2013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59B48F6E-C219-4B64-9C14-B525E07315E3}" type="slidenum">
              <a:rPr lang="en-US"/>
              <a:pPr>
                <a:defRPr/>
              </a:pPr>
              <a:t>32</a:t>
            </a:fld>
            <a:endParaRPr lang="en-US"/>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chemeClr val="accent6">
              <a:lumMod val="40000"/>
              <a:lumOff val="60000"/>
            </a:schemeClr>
          </a:solidFill>
        </p:spPr>
        <p:txBody>
          <a:bodyPr>
            <a:normAutofit fontScale="90000"/>
          </a:bodyPr>
          <a:lstStyle/>
          <a:p>
            <a:r>
              <a:rPr lang="en-US" dirty="0" smtClean="0"/>
              <a:t>Sealing of election </a:t>
            </a:r>
            <a:r>
              <a:rPr lang="en-US" dirty="0" smtClean="0"/>
              <a:t>papers - Summary</a:t>
            </a:r>
            <a:endParaRPr lang="en-US" dirty="0" smtClean="0"/>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a:buChar char="•"/>
              <a:defRPr/>
            </a:pPr>
            <a:r>
              <a:rPr lang="en-US" dirty="0" smtClean="0">
                <a:ea typeface="+mn-ea"/>
              </a:rPr>
              <a:t>Each </a:t>
            </a:r>
            <a:r>
              <a:rPr lang="en-US" dirty="0" smtClean="0">
                <a:ea typeface="+mn-ea"/>
              </a:rPr>
              <a:t>of the five smaller covers/packets to be included in the first packet marked “STATUTORY COVERS” should be sealed. </a:t>
            </a:r>
          </a:p>
          <a:p>
            <a:pPr fontAlgn="auto">
              <a:spcAft>
                <a:spcPts val="0"/>
              </a:spcAft>
              <a:buFont typeface="Arial"/>
              <a:buChar char="•"/>
              <a:defRPr/>
            </a:pPr>
            <a:r>
              <a:rPr lang="en-US" dirty="0" smtClean="0">
                <a:ea typeface="+mn-ea"/>
              </a:rPr>
              <a:t>The other smaller covers/packets containing various non-statutory papers and items of election materials to be included in the second, third and fourth packets marked "NONSTATUTORY COVERS" may be prepared separately, but need not be sealed (except the cover containing the list of challenged votes in Form 14) in order to save time. </a:t>
            </a:r>
          </a:p>
          <a:p>
            <a:pPr fontAlgn="auto">
              <a:spcAft>
                <a:spcPts val="0"/>
              </a:spcAft>
              <a:buNone/>
              <a:defRPr/>
            </a:pPr>
            <a:r>
              <a:rPr lang="en-US" dirty="0" smtClean="0">
                <a:ea typeface="+mn-ea"/>
              </a:rPr>
              <a:t>	- All these unsealed covers and the sealed cover, containing list of challenged votes in Form 14, should simply be placed in the respective bigger covers along with a check memo signed by you.</a:t>
            </a:r>
          </a:p>
          <a:p>
            <a:pPr fontAlgn="auto">
              <a:spcAft>
                <a:spcPts val="0"/>
              </a:spcAft>
              <a:buNone/>
              <a:defRPr/>
            </a:pPr>
            <a:r>
              <a:rPr lang="en-US" dirty="0" smtClean="0">
                <a:ea typeface="+mn-ea"/>
              </a:rPr>
              <a:t>	-  These </a:t>
            </a:r>
            <a:r>
              <a:rPr lang="en-US" dirty="0" smtClean="0">
                <a:ea typeface="+mn-ea"/>
              </a:rPr>
              <a:t>three bigger </a:t>
            </a:r>
            <a:r>
              <a:rPr lang="en-US" dirty="0" smtClean="0">
                <a:ea typeface="+mn-ea"/>
              </a:rPr>
              <a:t>packets </a:t>
            </a:r>
            <a:r>
              <a:rPr lang="en-US" dirty="0" err="1" smtClean="0">
                <a:ea typeface="+mn-ea"/>
              </a:rPr>
              <a:t>i.e</a:t>
            </a:r>
            <a:r>
              <a:rPr lang="en-US" dirty="0" smtClean="0">
                <a:ea typeface="+mn-ea"/>
              </a:rPr>
              <a:t> 2</a:t>
            </a:r>
            <a:r>
              <a:rPr lang="en-US" baseline="30000" dirty="0" smtClean="0">
                <a:ea typeface="+mn-ea"/>
              </a:rPr>
              <a:t>nd</a:t>
            </a:r>
            <a:r>
              <a:rPr lang="en-US" dirty="0" smtClean="0">
                <a:ea typeface="+mn-ea"/>
              </a:rPr>
              <a:t>, 3</a:t>
            </a:r>
            <a:r>
              <a:rPr lang="en-US" baseline="30000" dirty="0" smtClean="0">
                <a:ea typeface="+mn-ea"/>
              </a:rPr>
              <a:t>rd</a:t>
            </a:r>
            <a:r>
              <a:rPr lang="en-US" dirty="0" smtClean="0">
                <a:ea typeface="+mn-ea"/>
              </a:rPr>
              <a:t> and the 4</a:t>
            </a:r>
            <a:r>
              <a:rPr lang="en-US" baseline="30000" dirty="0" smtClean="0">
                <a:ea typeface="+mn-ea"/>
              </a:rPr>
              <a:t>th</a:t>
            </a:r>
            <a:r>
              <a:rPr lang="en-US" dirty="0" smtClean="0">
                <a:ea typeface="+mn-ea"/>
              </a:rPr>
              <a:t> need </a:t>
            </a:r>
            <a:r>
              <a:rPr lang="en-US" dirty="0" smtClean="0">
                <a:ea typeface="+mn-ea"/>
              </a:rPr>
              <a:t>not be sealed; but may be properly secured by means of pins or thread so that the contents may be checked at the collection </a:t>
            </a:r>
            <a:r>
              <a:rPr lang="en-US" dirty="0" err="1" smtClean="0">
                <a:ea typeface="+mn-ea"/>
              </a:rPr>
              <a:t>centres</a:t>
            </a:r>
            <a:r>
              <a:rPr lang="en-US" dirty="0" smtClean="0">
                <a:ea typeface="+mn-ea"/>
              </a:rPr>
              <a:t>.</a:t>
            </a:r>
          </a:p>
          <a:p>
            <a:pPr fontAlgn="auto">
              <a:spcAft>
                <a:spcPts val="0"/>
              </a:spcAft>
              <a:buFont typeface="Arial"/>
              <a:buChar char="•"/>
              <a:defRPr/>
            </a:pPr>
            <a:r>
              <a:rPr lang="en-US" dirty="0" smtClean="0">
                <a:ea typeface="+mn-ea"/>
              </a:rPr>
              <a:t> The first packet marked "Statutory Covers" should, however, be sealed by you after checking of the contents at the collection centre </a:t>
            </a:r>
          </a:p>
          <a:p>
            <a:pPr lvl="1" fontAlgn="auto">
              <a:spcAft>
                <a:spcPts val="0"/>
              </a:spcAft>
              <a:buFont typeface="Arial"/>
              <a:buNone/>
              <a:defRPr/>
            </a:pPr>
            <a:endParaRPr lang="en-US" dirty="0">
              <a:ea typeface="+mn-ea"/>
            </a:endParaRPr>
          </a:p>
        </p:txBody>
      </p:sp>
      <p:sp>
        <p:nvSpPr>
          <p:cNvPr id="4" name="Date Placeholder 3"/>
          <p:cNvSpPr>
            <a:spLocks noGrp="1"/>
          </p:cNvSpPr>
          <p:nvPr>
            <p:ph type="dt" sz="quarter" idx="10"/>
          </p:nvPr>
        </p:nvSpPr>
        <p:spPr/>
        <p:txBody>
          <a:bodyPr/>
          <a:lstStyle/>
          <a:p>
            <a:pPr>
              <a:defRPr/>
            </a:pPr>
            <a:fld id="{3B370014-A329-B24C-B787-0F4FEDBC7141}"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1858475-B425-4E63-9304-FACE222473FA}" type="slidenum">
              <a:rPr lang="en-US"/>
              <a:pPr>
                <a:defRPr/>
              </a:pPr>
              <a:t>33</a:t>
            </a:fld>
            <a:endParaRPr lang="en-US"/>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Autofit/>
          </a:bodyPr>
          <a:lstStyle/>
          <a:p>
            <a:pPr fontAlgn="auto">
              <a:spcAft>
                <a:spcPts val="0"/>
              </a:spcAft>
              <a:defRPr/>
            </a:pPr>
            <a:r>
              <a:rPr lang="en-US" sz="3600" b="1" dirty="0">
                <a:latin typeface="+mj-lt"/>
                <a:ea typeface="+mj-ea"/>
              </a:rPr>
              <a:t>Preparation of the </a:t>
            </a:r>
            <a:r>
              <a:rPr lang="en-US" sz="3600" b="1" dirty="0" err="1" smtClean="0">
                <a:latin typeface="+mj-lt"/>
                <a:ea typeface="+mj-ea"/>
              </a:rPr>
              <a:t>PrO’s</a:t>
            </a:r>
            <a:r>
              <a:rPr lang="en-US" sz="3600" b="1" dirty="0" smtClean="0">
                <a:latin typeface="+mj-lt"/>
                <a:ea typeface="+mj-ea"/>
              </a:rPr>
              <a:t> diary</a:t>
            </a:r>
            <a:endParaRPr lang="en-US" sz="3600" b="1" dirty="0">
              <a:latin typeface="+mj-lt"/>
              <a:ea typeface="+mj-ea"/>
            </a:endParaRPr>
          </a:p>
        </p:txBody>
      </p:sp>
      <p:sp>
        <p:nvSpPr>
          <p:cNvPr id="3" name="Content Placeholder 2"/>
          <p:cNvSpPr>
            <a:spLocks noGrp="1"/>
          </p:cNvSpPr>
          <p:nvPr>
            <p:ph idx="1"/>
          </p:nvPr>
        </p:nvSpPr>
        <p:spPr/>
        <p:txBody>
          <a:bodyPr rtlCol="0">
            <a:normAutofit fontScale="70000" lnSpcReduction="20000"/>
          </a:bodyPr>
          <a:lstStyle/>
          <a:p>
            <a:pPr>
              <a:defRPr/>
            </a:pPr>
            <a:r>
              <a:rPr lang="en-US" b="1" dirty="0" smtClean="0">
                <a:latin typeface="+mj-lt"/>
                <a:ea typeface="+mn-ea"/>
              </a:rPr>
              <a:t>The </a:t>
            </a:r>
            <a:r>
              <a:rPr lang="en-US" b="1" dirty="0" smtClean="0">
                <a:latin typeface="+mj-lt"/>
                <a:ea typeface="+mn-ea"/>
              </a:rPr>
              <a:t>Presiding Officer should record the proceedings connected with the poll in the diary with serially numbered </a:t>
            </a:r>
            <a:r>
              <a:rPr lang="en-US" b="1" dirty="0" err="1" smtClean="0">
                <a:latin typeface="+mj-lt"/>
                <a:ea typeface="+mn-ea"/>
              </a:rPr>
              <a:t>proforma</a:t>
            </a:r>
            <a:r>
              <a:rPr lang="en-US" b="1" dirty="0" smtClean="0">
                <a:latin typeface="+mj-lt"/>
                <a:ea typeface="+mn-ea"/>
              </a:rPr>
              <a:t>. </a:t>
            </a:r>
            <a:r>
              <a:rPr lang="en-US" b="1" dirty="0" smtClean="0">
                <a:solidFill>
                  <a:srgbClr val="FF0000"/>
                </a:solidFill>
                <a:latin typeface="+mj-lt"/>
                <a:ea typeface="+mn-ea"/>
              </a:rPr>
              <a:t>(</a:t>
            </a:r>
            <a:r>
              <a:rPr lang="en-US" b="1" dirty="0" err="1" smtClean="0">
                <a:solidFill>
                  <a:srgbClr val="FF0000"/>
                </a:solidFill>
                <a:latin typeface="+mj-lt"/>
                <a:ea typeface="+mn-ea"/>
              </a:rPr>
              <a:t>Annx</a:t>
            </a:r>
            <a:r>
              <a:rPr lang="en-US" b="1" dirty="0" smtClean="0">
                <a:solidFill>
                  <a:srgbClr val="FF0000"/>
                </a:solidFill>
                <a:latin typeface="+mj-lt"/>
                <a:ea typeface="+mn-ea"/>
              </a:rPr>
              <a:t>-XIV)</a:t>
            </a:r>
          </a:p>
          <a:p>
            <a:pPr fontAlgn="auto">
              <a:spcAft>
                <a:spcPts val="0"/>
              </a:spcAft>
              <a:buFont typeface="Arial"/>
              <a:buChar char="•"/>
              <a:defRPr/>
            </a:pPr>
            <a:r>
              <a:rPr lang="en-US" b="1" dirty="0" smtClean="0">
                <a:latin typeface="+mj-lt"/>
                <a:ea typeface="+mn-ea"/>
              </a:rPr>
              <a:t>You must go on recording the relevant events as and when they occur. </a:t>
            </a:r>
          </a:p>
          <a:p>
            <a:pPr fontAlgn="auto">
              <a:spcAft>
                <a:spcPts val="0"/>
              </a:spcAft>
              <a:buFont typeface="Arial"/>
              <a:buChar char="•"/>
              <a:defRPr/>
            </a:pPr>
            <a:r>
              <a:rPr lang="en-US" b="1" dirty="0" smtClean="0">
                <a:latin typeface="+mj-lt"/>
                <a:ea typeface="+mn-ea"/>
              </a:rPr>
              <a:t>You should mention all important events carefully while recording as if any incident at the polling station, which is not reported by you, but is reported by any other source, the Election Commission shall take necessary action in the matter. The Election Commission may even contemplate taking disciplinary action against you. </a:t>
            </a:r>
          </a:p>
          <a:p>
            <a:pPr fontAlgn="auto">
              <a:spcAft>
                <a:spcPts val="0"/>
              </a:spcAft>
              <a:buFont typeface="Arial"/>
              <a:buChar char="•"/>
              <a:defRPr/>
            </a:pPr>
            <a:r>
              <a:rPr lang="en-US" b="1" dirty="0" smtClean="0">
                <a:latin typeface="+mj-lt"/>
                <a:ea typeface="+mn-ea"/>
              </a:rPr>
              <a:t>Keep on making necessary entries in the relevant columns of the diary at regular intervals and not do all entries and complete the diary at the end of the poll as it is highly objectionable.</a:t>
            </a:r>
          </a:p>
        </p:txBody>
      </p:sp>
      <p:sp>
        <p:nvSpPr>
          <p:cNvPr id="4" name="Date Placeholder 3"/>
          <p:cNvSpPr>
            <a:spLocks noGrp="1"/>
          </p:cNvSpPr>
          <p:nvPr>
            <p:ph type="dt" sz="quarter" idx="10"/>
          </p:nvPr>
        </p:nvSpPr>
        <p:spPr/>
        <p:txBody>
          <a:bodyPr/>
          <a:lstStyle/>
          <a:p>
            <a:pPr>
              <a:defRPr/>
            </a:pPr>
            <a:fld id="{EC305ACC-3719-FE49-AF46-D01AFB4979CC}"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89E72ED-1027-4C4F-BD4D-8D4064186EC3}" type="slidenum">
              <a:rPr lang="en-US"/>
              <a:pPr>
                <a:defRPr/>
              </a:pPr>
              <a:t>34</a:t>
            </a:fld>
            <a:endParaRPr lang="en-US"/>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t>To the Collection </a:t>
            </a:r>
            <a:r>
              <a:rPr lang="en-US" sz="3600" b="1" dirty="0" err="1" smtClean="0"/>
              <a:t>Centres</a:t>
            </a:r>
            <a:endParaRPr lang="en-US" sz="3600" b="1" dirty="0" smtClean="0"/>
          </a:p>
        </p:txBody>
      </p:sp>
      <p:sp>
        <p:nvSpPr>
          <p:cNvPr id="3" name="Content Placeholder 2"/>
          <p:cNvSpPr>
            <a:spLocks noGrp="1"/>
          </p:cNvSpPr>
          <p:nvPr>
            <p:ph idx="1"/>
          </p:nvPr>
        </p:nvSpPr>
        <p:spPr/>
        <p:txBody>
          <a:bodyPr rtlCol="0">
            <a:normAutofit fontScale="92500"/>
          </a:bodyPr>
          <a:lstStyle/>
          <a:p>
            <a:pPr fontAlgn="auto">
              <a:spcAft>
                <a:spcPts val="0"/>
              </a:spcAft>
              <a:buFont typeface="Arial"/>
              <a:buNone/>
              <a:defRPr/>
            </a:pPr>
            <a:r>
              <a:rPr lang="en-US" u="sng" dirty="0" smtClean="0">
                <a:latin typeface="Cambria"/>
                <a:ea typeface="+mn-ea"/>
                <a:cs typeface="Cambria"/>
              </a:rPr>
              <a:t>Transmission of Voting machine and election papers to the returning officers</a:t>
            </a:r>
          </a:p>
          <a:p>
            <a:pPr fontAlgn="auto">
              <a:spcAft>
                <a:spcPts val="0"/>
              </a:spcAft>
              <a:buFont typeface="Arial"/>
              <a:buChar char="•"/>
              <a:defRPr/>
            </a:pPr>
            <a:r>
              <a:rPr lang="en-US" dirty="0" smtClean="0">
                <a:latin typeface="Cambria"/>
                <a:ea typeface="+mn-ea"/>
                <a:cs typeface="Cambria"/>
              </a:rPr>
              <a:t>The voting machine and the election papers should be delivered or caused to be delivered at the collection centre with Zero delay. </a:t>
            </a:r>
          </a:p>
          <a:p>
            <a:pPr fontAlgn="auto">
              <a:spcAft>
                <a:spcPts val="0"/>
              </a:spcAft>
              <a:buFont typeface="Arial"/>
              <a:buChar char="•"/>
              <a:defRPr/>
            </a:pPr>
            <a:r>
              <a:rPr lang="en-US" dirty="0" smtClean="0">
                <a:latin typeface="Cambria"/>
                <a:ea typeface="+mn-ea"/>
                <a:cs typeface="Cambria"/>
              </a:rPr>
              <a:t>Any delay in this behalf will be viewed by the Commission with utmost concern and will invite severe disciplinary action against all concerned</a:t>
            </a:r>
          </a:p>
          <a:p>
            <a:pPr fontAlgn="auto">
              <a:spcAft>
                <a:spcPts val="0"/>
              </a:spcAft>
              <a:buFont typeface="Arial"/>
              <a:buChar char="•"/>
              <a:defRPr/>
            </a:pPr>
            <a:endParaRPr lang="en-US" dirty="0" smtClean="0">
              <a:latin typeface="Cambria"/>
              <a:ea typeface="+mn-ea"/>
              <a:cs typeface="Cambria"/>
            </a:endParaRPr>
          </a:p>
          <a:p>
            <a:pPr fontAlgn="auto">
              <a:spcAft>
                <a:spcPts val="0"/>
              </a:spcAft>
              <a:buFont typeface="Arial"/>
              <a:buChar char="•"/>
              <a:defRPr/>
            </a:pPr>
            <a:endParaRPr lang="en-US" dirty="0" smtClean="0">
              <a:latin typeface="Cambria"/>
              <a:ea typeface="+mn-ea"/>
              <a:cs typeface="Cambria"/>
            </a:endParaRPr>
          </a:p>
          <a:p>
            <a:pPr lvl="1" fontAlgn="auto">
              <a:spcAft>
                <a:spcPts val="0"/>
              </a:spcAft>
              <a:buFont typeface="Arial"/>
              <a:buChar char="–"/>
              <a:defRPr/>
            </a:pPr>
            <a:endParaRPr lang="en-US" dirty="0">
              <a:latin typeface="Cambria"/>
              <a:ea typeface="+mn-ea"/>
              <a:cs typeface="Cambria"/>
            </a:endParaRPr>
          </a:p>
        </p:txBody>
      </p:sp>
      <p:sp>
        <p:nvSpPr>
          <p:cNvPr id="4" name="Date Placeholder 3"/>
          <p:cNvSpPr>
            <a:spLocks noGrp="1"/>
          </p:cNvSpPr>
          <p:nvPr>
            <p:ph type="dt" sz="quarter" idx="10"/>
          </p:nvPr>
        </p:nvSpPr>
        <p:spPr/>
        <p:txBody>
          <a:bodyPr/>
          <a:lstStyle/>
          <a:p>
            <a:pPr>
              <a:defRPr/>
            </a:pPr>
            <a:fld id="{549ABAF8-B5DA-1441-9DBD-E6B22AD4240F}"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75F9F2F4-9DE9-4F52-B350-03035FE4B618}" type="slidenum">
              <a:rPr lang="en-US"/>
              <a:pPr>
                <a:defRPr/>
              </a:pPr>
              <a:t>35</a:t>
            </a:fld>
            <a:endParaRPr lang="en-US"/>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4000" dirty="0" smtClean="0"/>
              <a:t>Items to be handed </a:t>
            </a:r>
            <a:r>
              <a:rPr lang="en-US" sz="4000" dirty="0" smtClean="0"/>
              <a:t>over 1/2</a:t>
            </a:r>
            <a:endParaRPr lang="en-US" sz="4000" dirty="0" smtClean="0"/>
          </a:p>
        </p:txBody>
      </p:sp>
      <p:sp>
        <p:nvSpPr>
          <p:cNvPr id="3" name="Content Placeholder 2"/>
          <p:cNvSpPr>
            <a:spLocks noGrp="1"/>
          </p:cNvSpPr>
          <p:nvPr>
            <p:ph idx="1"/>
          </p:nvPr>
        </p:nvSpPr>
        <p:spPr>
          <a:xfrm>
            <a:off x="457200" y="1600200"/>
            <a:ext cx="8229600" cy="4853136"/>
          </a:xfrm>
        </p:spPr>
        <p:txBody>
          <a:bodyPr rtlCol="0">
            <a:noAutofit/>
          </a:bodyPr>
          <a:lstStyle/>
          <a:p>
            <a:pPr marL="0" indent="0" fontAlgn="auto">
              <a:spcAft>
                <a:spcPts val="0"/>
              </a:spcAft>
              <a:buFont typeface="Arial"/>
              <a:buNone/>
              <a:defRPr/>
            </a:pPr>
            <a:r>
              <a:rPr lang="en-US" sz="2000" dirty="0">
                <a:latin typeface="Cambria"/>
                <a:ea typeface="+mn-ea"/>
                <a:cs typeface="Cambria"/>
              </a:rPr>
              <a:t>You will hand over to the Official-in-charge of the collection centre the following </a:t>
            </a:r>
            <a:r>
              <a:rPr lang="en-US" sz="2000" dirty="0" smtClean="0">
                <a:latin typeface="Cambria"/>
                <a:ea typeface="+mn-ea"/>
                <a:cs typeface="Cambria"/>
              </a:rPr>
              <a:t> </a:t>
            </a:r>
            <a:r>
              <a:rPr lang="en-US" sz="2000" b="1" dirty="0" smtClean="0">
                <a:latin typeface="Cambria"/>
                <a:ea typeface="+mn-ea"/>
                <a:cs typeface="Cambria"/>
              </a:rPr>
              <a:t>13 items </a:t>
            </a:r>
            <a:r>
              <a:rPr lang="en-US" sz="2000" dirty="0">
                <a:latin typeface="Cambria"/>
                <a:ea typeface="+mn-ea"/>
                <a:cs typeface="Cambria"/>
              </a:rPr>
              <a:t>of election records and materials and obtain a </a:t>
            </a:r>
            <a:r>
              <a:rPr lang="en-US" sz="2000" dirty="0" smtClean="0">
                <a:latin typeface="Cambria"/>
                <a:ea typeface="+mn-ea"/>
                <a:cs typeface="Cambria"/>
              </a:rPr>
              <a:t>receipt</a:t>
            </a:r>
            <a:r>
              <a:rPr lang="en-US" sz="2000" dirty="0">
                <a:latin typeface="Cambria"/>
                <a:ea typeface="+mn-ea"/>
                <a:cs typeface="Cambria"/>
              </a:rPr>
              <a:t>	</a:t>
            </a:r>
            <a:endParaRPr lang="en-US" sz="2000" dirty="0" smtClean="0">
              <a:latin typeface="Cambria"/>
              <a:ea typeface="+mn-ea"/>
              <a:cs typeface="Cambria"/>
            </a:endParaRPr>
          </a:p>
          <a:p>
            <a:pPr marL="1771650" lvl="3" indent="-514350" fontAlgn="auto">
              <a:spcAft>
                <a:spcPts val="0"/>
              </a:spcAft>
              <a:buFont typeface="+mj-lt"/>
              <a:buAutoNum type="arabicPeriod"/>
              <a:defRPr/>
            </a:pPr>
            <a:r>
              <a:rPr lang="en-US" dirty="0" smtClean="0">
                <a:latin typeface="Cambria"/>
                <a:ea typeface="+mn-ea"/>
                <a:cs typeface="Cambria"/>
              </a:rPr>
              <a:t>	The control unit and ballot unit(s) of the voting machine duly sealed in their respective carrying cases;</a:t>
            </a:r>
          </a:p>
          <a:p>
            <a:pPr marL="1771650" lvl="3" indent="-514350" fontAlgn="auto">
              <a:spcAft>
                <a:spcPts val="0"/>
              </a:spcAft>
              <a:buFont typeface="+mj-lt"/>
              <a:buAutoNum type="arabicPeriod"/>
              <a:defRPr/>
            </a:pPr>
            <a:r>
              <a:rPr lang="en-US" dirty="0">
                <a:latin typeface="Cambria"/>
                <a:ea typeface="+mn-ea"/>
                <a:cs typeface="Cambria"/>
              </a:rPr>
              <a:t>	The cover containing the account of votes recorded and paper </a:t>
            </a:r>
            <a:r>
              <a:rPr lang="en-US" dirty="0" smtClean="0">
                <a:latin typeface="Cambria"/>
                <a:ea typeface="+mn-ea"/>
                <a:cs typeface="Cambria"/>
              </a:rPr>
              <a:t>seal account </a:t>
            </a:r>
            <a:r>
              <a:rPr lang="en-US" dirty="0">
                <a:latin typeface="Cambria"/>
                <a:ea typeface="+mn-ea"/>
                <a:cs typeface="Cambria"/>
              </a:rPr>
              <a:t>(Form 17C);</a:t>
            </a:r>
          </a:p>
          <a:p>
            <a:pPr marL="1771650" lvl="3" indent="-514350" fontAlgn="auto">
              <a:spcAft>
                <a:spcPts val="0"/>
              </a:spcAft>
              <a:buFont typeface="+mj-lt"/>
              <a:buAutoNum type="arabicPeriod"/>
              <a:defRPr/>
            </a:pPr>
            <a:r>
              <a:rPr lang="en-US" dirty="0">
                <a:latin typeface="Cambria"/>
                <a:ea typeface="+mn-ea"/>
                <a:cs typeface="Cambria"/>
              </a:rPr>
              <a:t>	The cover containing the declarations of the Presiding Officer;</a:t>
            </a:r>
          </a:p>
          <a:p>
            <a:pPr marL="1771650" lvl="3" indent="-514350" fontAlgn="auto">
              <a:spcAft>
                <a:spcPts val="0"/>
              </a:spcAft>
              <a:buFont typeface="+mj-lt"/>
              <a:buAutoNum type="arabicPeriod"/>
              <a:defRPr/>
            </a:pPr>
            <a:r>
              <a:rPr lang="en-US" dirty="0">
                <a:latin typeface="Cambria"/>
                <a:ea typeface="+mn-ea"/>
                <a:cs typeface="Cambria"/>
              </a:rPr>
              <a:t>	The cover containing the Presiding Officer's diary;</a:t>
            </a:r>
          </a:p>
          <a:p>
            <a:pPr marL="1771650" lvl="3" indent="-514350" fontAlgn="auto">
              <a:spcAft>
                <a:spcPts val="0"/>
              </a:spcAft>
              <a:buFont typeface="+mj-lt"/>
              <a:buAutoNum type="arabicPeriod"/>
              <a:defRPr/>
            </a:pPr>
            <a:r>
              <a:rPr lang="en-US" dirty="0">
                <a:latin typeface="Cambria"/>
                <a:ea typeface="+mn-ea"/>
                <a:cs typeface="Cambria"/>
              </a:rPr>
              <a:t>	Visit Sheet</a:t>
            </a:r>
          </a:p>
          <a:p>
            <a:pPr marL="1771650" lvl="3" indent="-514350" fontAlgn="auto">
              <a:spcAft>
                <a:spcPts val="0"/>
              </a:spcAft>
              <a:buFont typeface="+mj-lt"/>
              <a:buAutoNum type="arabicPeriod"/>
              <a:defRPr/>
            </a:pPr>
            <a:r>
              <a:rPr lang="en-US" dirty="0">
                <a:latin typeface="Cambria"/>
                <a:ea typeface="+mn-ea"/>
                <a:cs typeface="Cambria"/>
              </a:rPr>
              <a:t>	16-Point Observer’s Report</a:t>
            </a:r>
          </a:p>
          <a:p>
            <a:pPr fontAlgn="auto">
              <a:spcAft>
                <a:spcPts val="0"/>
              </a:spcAft>
              <a:buFont typeface="Arial"/>
              <a:buChar char="•"/>
              <a:defRPr/>
            </a:pPr>
            <a:endParaRPr lang="en-US" sz="1800" dirty="0">
              <a:ea typeface="+mn-ea"/>
            </a:endParaRPr>
          </a:p>
        </p:txBody>
      </p:sp>
      <p:sp>
        <p:nvSpPr>
          <p:cNvPr id="4" name="Date Placeholder 3"/>
          <p:cNvSpPr>
            <a:spLocks noGrp="1"/>
          </p:cNvSpPr>
          <p:nvPr>
            <p:ph type="dt" sz="quarter" idx="10"/>
          </p:nvPr>
        </p:nvSpPr>
        <p:spPr/>
        <p:txBody>
          <a:bodyPr/>
          <a:lstStyle/>
          <a:p>
            <a:pPr>
              <a:defRPr/>
            </a:pPr>
            <a:fld id="{668701A0-CD3C-F240-9F88-FF77875CE226}"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827396E-9145-4A86-8FF7-BAA5388EE18D}" type="slidenum">
              <a:rPr lang="en-US"/>
              <a:pPr>
                <a:defRPr/>
              </a:pPr>
              <a:t>36</a:t>
            </a:fld>
            <a:endParaRPr lang="en-US"/>
          </a:p>
        </p:txBody>
      </p:sp>
    </p:spTree>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Items to be handed over </a:t>
            </a:r>
            <a:r>
              <a:rPr lang="en-US" dirty="0" smtClean="0"/>
              <a:t>2/2</a:t>
            </a:r>
            <a:endParaRPr lang="en-IN" dirty="0"/>
          </a:p>
        </p:txBody>
      </p:sp>
      <p:sp>
        <p:nvSpPr>
          <p:cNvPr id="3" name="Content Placeholder 2"/>
          <p:cNvSpPr>
            <a:spLocks noGrp="1"/>
          </p:cNvSpPr>
          <p:nvPr>
            <p:ph idx="1"/>
          </p:nvPr>
        </p:nvSpPr>
        <p:spPr/>
        <p:txBody>
          <a:bodyPr>
            <a:normAutofit fontScale="85000" lnSpcReduction="10000"/>
          </a:bodyPr>
          <a:lstStyle/>
          <a:p>
            <a:pPr marL="719138" lvl="0" indent="-719138">
              <a:buNone/>
            </a:pPr>
            <a:r>
              <a:rPr lang="en-US" dirty="0" smtClean="0">
                <a:latin typeface="Cambria"/>
                <a:cs typeface="Cambria"/>
              </a:rPr>
              <a:t>7.     The </a:t>
            </a:r>
            <a:r>
              <a:rPr lang="en-US" dirty="0" smtClean="0">
                <a:latin typeface="Cambria"/>
                <a:cs typeface="Cambria"/>
              </a:rPr>
              <a:t>first packet super scribed “STATUTORY COVERS “ (containing 5 covers)</a:t>
            </a:r>
          </a:p>
          <a:p>
            <a:pPr marL="719138" lvl="0" indent="-719138">
              <a:buAutoNum type="arabicPeriod" startAt="8"/>
            </a:pPr>
            <a:r>
              <a:rPr lang="en-US" dirty="0" smtClean="0">
                <a:latin typeface="Cambria"/>
                <a:cs typeface="Cambria"/>
              </a:rPr>
              <a:t>T</a:t>
            </a:r>
            <a:r>
              <a:rPr lang="en-US" dirty="0" smtClean="0">
                <a:latin typeface="Cambria"/>
                <a:cs typeface="Cambria"/>
              </a:rPr>
              <a:t>he second and third packets </a:t>
            </a:r>
            <a:r>
              <a:rPr lang="en-US" dirty="0" smtClean="0">
                <a:latin typeface="Cambria"/>
                <a:cs typeface="Cambria"/>
              </a:rPr>
              <a:t>containing </a:t>
            </a:r>
            <a:r>
              <a:rPr lang="en-US" dirty="0" smtClean="0">
                <a:latin typeface="Cambria"/>
                <a:cs typeface="Cambria"/>
              </a:rPr>
              <a:t>other election </a:t>
            </a:r>
            <a:r>
              <a:rPr lang="en-US" dirty="0" smtClean="0">
                <a:latin typeface="Cambria"/>
                <a:cs typeface="Cambria"/>
              </a:rPr>
              <a:t>materials; </a:t>
            </a:r>
          </a:p>
          <a:p>
            <a:pPr marL="719138" lvl="0" indent="-719138">
              <a:buAutoNum type="arabicPeriod" startAt="8"/>
            </a:pPr>
            <a:r>
              <a:rPr lang="en-US" dirty="0" smtClean="0">
                <a:latin typeface="Cambria"/>
                <a:cs typeface="Cambria"/>
              </a:rPr>
              <a:t>M</a:t>
            </a:r>
            <a:r>
              <a:rPr lang="en-US" dirty="0" smtClean="0">
                <a:latin typeface="Cambria"/>
                <a:cs typeface="Cambria"/>
              </a:rPr>
              <a:t>aterial </a:t>
            </a:r>
            <a:r>
              <a:rPr lang="en-US" dirty="0" smtClean="0">
                <a:latin typeface="Cambria"/>
                <a:cs typeface="Cambria"/>
              </a:rPr>
              <a:t>for voting compartment; </a:t>
            </a:r>
            <a:endParaRPr lang="en-US" dirty="0" smtClean="0">
              <a:latin typeface="Cambria"/>
              <a:cs typeface="Cambria"/>
            </a:endParaRPr>
          </a:p>
          <a:p>
            <a:pPr marL="719138" lvl="0" indent="-719138">
              <a:buAutoNum type="arabicPeriod" startAt="8"/>
            </a:pPr>
            <a:r>
              <a:rPr lang="en-US" dirty="0" smtClean="0">
                <a:latin typeface="Cambria"/>
                <a:cs typeface="Cambria"/>
              </a:rPr>
              <a:t>Lantern</a:t>
            </a:r>
            <a:r>
              <a:rPr lang="en-US" dirty="0" smtClean="0">
                <a:latin typeface="Cambria"/>
                <a:cs typeface="Cambria"/>
              </a:rPr>
              <a:t>, if supplied; </a:t>
            </a:r>
            <a:endParaRPr lang="en-US" dirty="0" smtClean="0">
              <a:latin typeface="Cambria"/>
              <a:cs typeface="Cambria"/>
            </a:endParaRPr>
          </a:p>
          <a:p>
            <a:pPr marL="719138" lvl="0" indent="-719138">
              <a:buAutoNum type="arabicPeriod" startAt="8"/>
            </a:pPr>
            <a:r>
              <a:rPr lang="en-US" dirty="0" smtClean="0">
                <a:latin typeface="Cambria"/>
                <a:cs typeface="Cambria"/>
              </a:rPr>
              <a:t>Waste </a:t>
            </a:r>
            <a:r>
              <a:rPr lang="en-US" dirty="0" smtClean="0">
                <a:latin typeface="Cambria"/>
                <a:cs typeface="Cambria"/>
              </a:rPr>
              <a:t>paper basket; </a:t>
            </a:r>
            <a:endParaRPr lang="en-US" dirty="0" smtClean="0">
              <a:latin typeface="Cambria"/>
              <a:cs typeface="Cambria"/>
            </a:endParaRPr>
          </a:p>
          <a:p>
            <a:pPr marL="719138" lvl="0" indent="-719138">
              <a:buAutoNum type="arabicPeriod" startAt="8"/>
            </a:pPr>
            <a:r>
              <a:rPr lang="en-US" dirty="0" smtClean="0">
                <a:latin typeface="Cambria"/>
                <a:cs typeface="Cambria"/>
              </a:rPr>
              <a:t>Polythene </a:t>
            </a:r>
            <a:r>
              <a:rPr lang="en-US" dirty="0" smtClean="0">
                <a:latin typeface="Cambria"/>
                <a:cs typeface="Cambria"/>
              </a:rPr>
              <a:t>bag/gunny bag to carry polling materials; and </a:t>
            </a:r>
            <a:endParaRPr lang="en-US" dirty="0" smtClean="0">
              <a:latin typeface="Cambria"/>
              <a:cs typeface="Cambria"/>
            </a:endParaRPr>
          </a:p>
          <a:p>
            <a:pPr marL="719138" lvl="0" indent="-719138">
              <a:buAutoNum type="arabicPeriod" startAt="8"/>
            </a:pPr>
            <a:r>
              <a:rPr lang="en-US" dirty="0" smtClean="0">
                <a:latin typeface="Cambria"/>
                <a:cs typeface="Cambria"/>
              </a:rPr>
              <a:t>F</a:t>
            </a:r>
            <a:r>
              <a:rPr lang="en-US" dirty="0" smtClean="0">
                <a:latin typeface="Cambria"/>
                <a:cs typeface="Cambria"/>
              </a:rPr>
              <a:t>ourth </a:t>
            </a:r>
            <a:r>
              <a:rPr lang="en-US" dirty="0" smtClean="0">
                <a:latin typeface="Cambria"/>
                <a:cs typeface="Cambria"/>
              </a:rPr>
              <a:t>packet containing all other items, if any. </a:t>
            </a: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800" dirty="0" smtClean="0"/>
          </a:p>
          <a:p>
            <a:pPr algn="ctr">
              <a:buNone/>
            </a:pPr>
            <a:r>
              <a:rPr lang="en-US" sz="8000" dirty="0" smtClean="0"/>
              <a:t>THANKS</a:t>
            </a:r>
            <a:endParaRPr lang="en-IN" sz="8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Declare close of poll</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4919607E-DA0D-954D-8173-7AF036998D82}"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3B20A8A-ABF9-4BEC-8388-C8395A7AF9F9}" type="slidenum">
              <a:rPr lang="en-US"/>
              <a:pPr>
                <a:defRPr/>
              </a:pPr>
              <a:t>4</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FA997859-1398-6346-9A7D-13198B277A81}"/>
                                            </p:graphicEl>
                                          </p:spTgt>
                                        </p:tgtEl>
                                        <p:attrNameLst>
                                          <p:attrName>style.visibility</p:attrName>
                                        </p:attrNameLst>
                                      </p:cBhvr>
                                      <p:to>
                                        <p:strVal val="visible"/>
                                      </p:to>
                                    </p:set>
                                    <p:animEffect transition="in" filter="randombar(horizontal)">
                                      <p:cBhvr>
                                        <p:cTn id="7" dur="500"/>
                                        <p:tgtEl>
                                          <p:spTgt spid="7">
                                            <p:graphicEl>
                                              <a:dgm id="{FA997859-1398-6346-9A7D-13198B277A8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graphicEl>
                                              <a:dgm id="{A5D7D2E2-0E79-BE4C-A76F-BB0930A91D0D}"/>
                                            </p:graphicEl>
                                          </p:spTgt>
                                        </p:tgtEl>
                                        <p:attrNameLst>
                                          <p:attrName>style.visibility</p:attrName>
                                        </p:attrNameLst>
                                      </p:cBhvr>
                                      <p:to>
                                        <p:strVal val="visible"/>
                                      </p:to>
                                    </p:set>
                                    <p:animEffect transition="in" filter="randombar(horizontal)">
                                      <p:cBhvr>
                                        <p:cTn id="12" dur="500"/>
                                        <p:tgtEl>
                                          <p:spTgt spid="7">
                                            <p:graphicEl>
                                              <a:dgm id="{A5D7D2E2-0E79-BE4C-A76F-BB0930A91D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graphicEl>
                                              <a:dgm id="{FD21A2C9-26E2-8840-84AD-52141EC6C53C}"/>
                                            </p:graphicEl>
                                          </p:spTgt>
                                        </p:tgtEl>
                                        <p:attrNameLst>
                                          <p:attrName>style.visibility</p:attrName>
                                        </p:attrNameLst>
                                      </p:cBhvr>
                                      <p:to>
                                        <p:strVal val="visible"/>
                                      </p:to>
                                    </p:set>
                                    <p:animEffect transition="in" filter="randombar(horizontal)">
                                      <p:cBhvr>
                                        <p:cTn id="17" dur="500"/>
                                        <p:tgtEl>
                                          <p:spTgt spid="7">
                                            <p:graphicEl>
                                              <a:dgm id="{FD21A2C9-26E2-8840-84AD-52141EC6C53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graphicEl>
                                              <a:dgm id="{B92FE066-43A6-F440-8913-C8034BD1C8C8}"/>
                                            </p:graphicEl>
                                          </p:spTgt>
                                        </p:tgtEl>
                                        <p:attrNameLst>
                                          <p:attrName>style.visibility</p:attrName>
                                        </p:attrNameLst>
                                      </p:cBhvr>
                                      <p:to>
                                        <p:strVal val="visible"/>
                                      </p:to>
                                    </p:set>
                                    <p:animEffect transition="in" filter="randombar(horizontal)">
                                      <p:cBhvr>
                                        <p:cTn id="22" dur="500"/>
                                        <p:tgtEl>
                                          <p:spTgt spid="7">
                                            <p:graphicEl>
                                              <a:dgm id="{B92FE066-43A6-F440-8913-C8034BD1C8C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graphicEl>
                                              <a:dgm id="{C2C01DA8-3B02-2A44-9BD2-A8D5873BFA2A}"/>
                                            </p:graphicEl>
                                          </p:spTgt>
                                        </p:tgtEl>
                                        <p:attrNameLst>
                                          <p:attrName>style.visibility</p:attrName>
                                        </p:attrNameLst>
                                      </p:cBhvr>
                                      <p:to>
                                        <p:strVal val="visible"/>
                                      </p:to>
                                    </p:set>
                                    <p:animEffect transition="in" filter="randombar(horizontal)">
                                      <p:cBhvr>
                                        <p:cTn id="27" dur="500"/>
                                        <p:tgtEl>
                                          <p:spTgt spid="7">
                                            <p:graphicEl>
                                              <a:dgm id="{C2C01DA8-3B02-2A44-9BD2-A8D5873BFA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88640"/>
            <a:ext cx="8229600" cy="1008112"/>
          </a:xfrm>
        </p:spPr>
        <p:style>
          <a:lnRef idx="1">
            <a:schemeClr val="accent3"/>
          </a:lnRef>
          <a:fillRef idx="2">
            <a:schemeClr val="accent3"/>
          </a:fillRef>
          <a:effectRef idx="1">
            <a:schemeClr val="accent3"/>
          </a:effectRef>
          <a:fontRef idx="minor">
            <a:schemeClr val="dk1"/>
          </a:fontRef>
        </p:style>
        <p:txBody>
          <a:bodyPr/>
          <a:lstStyle/>
          <a:p>
            <a:r>
              <a:rPr lang="en-US" dirty="0" smtClean="0"/>
              <a:t>Close the Control Unit of EVM</a:t>
            </a:r>
          </a:p>
        </p:txBody>
      </p:sp>
      <p:sp>
        <p:nvSpPr>
          <p:cNvPr id="6147" name="Content Placeholder 2"/>
          <p:cNvSpPr>
            <a:spLocks noGrp="1"/>
          </p:cNvSpPr>
          <p:nvPr>
            <p:ph idx="1"/>
          </p:nvPr>
        </p:nvSpPr>
        <p:spPr>
          <a:xfrm>
            <a:off x="179512" y="1412776"/>
            <a:ext cx="8712968" cy="5112568"/>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sz="2200" dirty="0" smtClean="0"/>
              <a:t>Press the 'Close' button on the control unit</a:t>
            </a:r>
          </a:p>
          <a:p>
            <a:r>
              <a:rPr lang="en-US" sz="2200" dirty="0" smtClean="0"/>
              <a:t>When the 'Close' button is pressed the display panels on the control unit will show the total number of votes recorded in the voting machine till the end of the poll </a:t>
            </a:r>
          </a:p>
          <a:p>
            <a:r>
              <a:rPr lang="en-US" sz="2200" dirty="0" smtClean="0"/>
              <a:t>Immediately record it in Item 5 of Part I of Form 17C</a:t>
            </a:r>
          </a:p>
          <a:p>
            <a:r>
              <a:rPr lang="en-US" sz="2200" dirty="0" smtClean="0"/>
              <a:t>The rubber cap should be replaced after the 'Close' button has been pressed and the poll closed</a:t>
            </a:r>
            <a:endParaRPr lang="en-US" sz="2200" b="1" u="sng" dirty="0" smtClean="0"/>
          </a:p>
          <a:p>
            <a:r>
              <a:rPr lang="en-US" sz="2200" dirty="0" smtClean="0"/>
              <a:t>Put the power switch to ‘OFF’ position in the rear compartment of the control unit.</a:t>
            </a:r>
          </a:p>
          <a:p>
            <a:r>
              <a:rPr lang="en-US" sz="2200" dirty="0" smtClean="0"/>
              <a:t>Disconnect the ballot unit from the control unit</a:t>
            </a:r>
          </a:p>
          <a:p>
            <a:r>
              <a:rPr lang="en-US" sz="2200" b="1" dirty="0" smtClean="0"/>
              <a:t>Trouble shooting - </a:t>
            </a:r>
            <a:r>
              <a:rPr lang="en-US" sz="2200" dirty="0" smtClean="0"/>
              <a:t>Close' button will function only when the 'Busy‘ lamp on the control unit is not on</a:t>
            </a:r>
          </a:p>
          <a:p>
            <a:r>
              <a:rPr lang="en-US" sz="2200" dirty="0" smtClean="0"/>
              <a:t>If the 'Busy' lamp is on by mistake or otherwise, switch off the 'Power' switch in the rear compartment of the control unit and disconnecting the ballot unit(s) from the control unit </a:t>
            </a:r>
          </a:p>
          <a:p>
            <a:r>
              <a:rPr lang="en-US" sz="2200" dirty="0" smtClean="0"/>
              <a:t>After disconnecting the ballot unit(s) from the control unit, the 'Power' should again be put 'ON'. The 'Busy' lamp will go off and the 'Close' button will become functional</a:t>
            </a:r>
          </a:p>
          <a:p>
            <a:endParaRPr lang="en-US" sz="2200" dirty="0" smtClean="0"/>
          </a:p>
          <a:p>
            <a:pPr>
              <a:buFont typeface="Arial" pitchFamily="34" charset="0"/>
              <a:buNone/>
            </a:pPr>
            <a:endParaRPr lang="en-US" sz="2200" dirty="0" smtClean="0"/>
          </a:p>
          <a:p>
            <a:pPr>
              <a:buFont typeface="Arial" pitchFamily="34" charset="0"/>
              <a:buNone/>
            </a:pPr>
            <a:endParaRPr lang="en-US" sz="2200" dirty="0" smtClean="0"/>
          </a:p>
        </p:txBody>
      </p:sp>
      <p:sp>
        <p:nvSpPr>
          <p:cNvPr id="4" name="Date Placeholder 3"/>
          <p:cNvSpPr>
            <a:spLocks noGrp="1"/>
          </p:cNvSpPr>
          <p:nvPr>
            <p:ph type="dt" sz="quarter" idx="10"/>
          </p:nvPr>
        </p:nvSpPr>
        <p:spPr/>
        <p:txBody>
          <a:bodyPr/>
          <a:lstStyle/>
          <a:p>
            <a:pPr>
              <a:defRPr/>
            </a:pPr>
            <a:fld id="{122D7B52-E9F5-CF41-A324-A1EEF80AA767}" type="datetime1">
              <a:rPr lang="en-IN"/>
              <a:pPr>
                <a:defRPr/>
              </a:pPr>
              <a:t>23-04-2013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3DE5B64-C0C4-4C62-9A4B-52542FF34FC2}" type="slidenum">
              <a:rPr lang="en-US"/>
              <a:pPr>
                <a:defRPr/>
              </a:pPr>
              <a:t>5</a:t>
            </a:fld>
            <a:endParaRPr lang="en-US"/>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ea typeface="+mj-ea"/>
              </a:rPr>
              <a:t>Closing and Sealing of Control Unit</a:t>
            </a:r>
          </a:p>
        </p:txBody>
      </p:sp>
      <p:sp>
        <p:nvSpPr>
          <p:cNvPr id="4" name="Date Placeholder 3"/>
          <p:cNvSpPr>
            <a:spLocks noGrp="1"/>
          </p:cNvSpPr>
          <p:nvPr>
            <p:ph type="dt" sz="quarter" idx="10"/>
          </p:nvPr>
        </p:nvSpPr>
        <p:spPr/>
        <p:txBody>
          <a:bodyPr/>
          <a:lstStyle/>
          <a:p>
            <a:pPr>
              <a:defRPr/>
            </a:pPr>
            <a:fld id="{CC2CC486-4133-A74D-83A3-CA9E320F1F40}"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C32AE53A-D232-4A12-A0B8-1AA516438DEE}" type="slidenum">
              <a:rPr lang="en-US"/>
              <a:pPr>
                <a:defRPr/>
              </a:pPr>
              <a:t>6</a:t>
            </a:fld>
            <a:endParaRPr lang="en-US"/>
          </a:p>
        </p:txBody>
      </p:sp>
      <p:sp>
        <p:nvSpPr>
          <p:cNvPr id="7" name="AutoShape 2"/>
          <p:cNvSpPr>
            <a:spLocks noChangeArrowheads="1"/>
          </p:cNvSpPr>
          <p:nvPr/>
        </p:nvSpPr>
        <p:spPr bwMode="auto">
          <a:xfrm>
            <a:off x="4622800" y="3011488"/>
            <a:ext cx="4100513" cy="1066800"/>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algn="ctr" defTabSz="841375"/>
            <a:r>
              <a:rPr lang="en-US" sz="2200" b="1">
                <a:solidFill>
                  <a:srgbClr val="FFFFFF"/>
                </a:solidFill>
                <a:latin typeface="Cambria" pitchFamily="18" charset="0"/>
                <a:ea typeface="Cambria" pitchFamily="18" charset="0"/>
                <a:cs typeface="Cambria" pitchFamily="18" charset="0"/>
              </a:rPr>
              <a:t>After the Close of POLL, remove the cap on Close button in the Control Unit.</a:t>
            </a:r>
          </a:p>
        </p:txBody>
      </p:sp>
      <p:pic>
        <p:nvPicPr>
          <p:cNvPr id="10" name="Picture 8" descr="P1010576"/>
          <p:cNvPicPr>
            <a:picLocks noChangeAspect="1" noChangeArrowheads="1"/>
          </p:cNvPicPr>
          <p:nvPr/>
        </p:nvPicPr>
        <p:blipFill>
          <a:blip r:embed="rId2" cstate="print"/>
          <a:srcRect/>
          <a:stretch>
            <a:fillRect/>
          </a:stretch>
        </p:blipFill>
        <p:spPr bwMode="auto">
          <a:xfrm>
            <a:off x="392113" y="1600200"/>
            <a:ext cx="4067175" cy="4525963"/>
          </a:xfrm>
          <a:prstGeom prst="rect">
            <a:avLst/>
          </a:prstGeom>
          <a:noFill/>
          <a:ln w="9525">
            <a:noFill/>
            <a:miter lim="800000"/>
            <a:headEnd/>
            <a:tailEnd/>
          </a:ln>
        </p:spPr>
      </p:pic>
      <p:sp>
        <p:nvSpPr>
          <p:cNvPr id="9" name="Action Button: Return 8">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ea typeface="+mj-ea"/>
              </a:rPr>
              <a:t>Closing and Sealing of Control Unit</a:t>
            </a:r>
          </a:p>
        </p:txBody>
      </p:sp>
      <p:sp>
        <p:nvSpPr>
          <p:cNvPr id="4" name="Date Placeholder 3"/>
          <p:cNvSpPr>
            <a:spLocks noGrp="1"/>
          </p:cNvSpPr>
          <p:nvPr>
            <p:ph type="dt" sz="quarter" idx="10"/>
          </p:nvPr>
        </p:nvSpPr>
        <p:spPr/>
        <p:txBody>
          <a:bodyPr/>
          <a:lstStyle/>
          <a:p>
            <a:pPr>
              <a:defRPr/>
            </a:pPr>
            <a:fld id="{6D9DB933-8D51-9444-A4F7-4613A2E31ABE}"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190F02AE-866D-45A7-869D-BE11934CCEDF}" type="slidenum">
              <a:rPr lang="en-US"/>
              <a:pPr>
                <a:defRPr/>
              </a:pPr>
              <a:t>7</a:t>
            </a:fld>
            <a:endParaRPr lang="en-US"/>
          </a:p>
        </p:txBody>
      </p:sp>
      <p:sp>
        <p:nvSpPr>
          <p:cNvPr id="5126" name="Rectangle 6"/>
          <p:cNvSpPr>
            <a:spLocks noChangeArrowheads="1"/>
          </p:cNvSpPr>
          <p:nvPr/>
        </p:nvSpPr>
        <p:spPr bwMode="auto">
          <a:xfrm>
            <a:off x="3970338" y="2828925"/>
            <a:ext cx="4572000" cy="369888"/>
          </a:xfrm>
          <a:prstGeom prst="rect">
            <a:avLst/>
          </a:prstGeom>
          <a:noFill/>
          <a:ln w="9525">
            <a:noFill/>
            <a:miter lim="800000"/>
            <a:headEnd/>
            <a:tailEnd/>
          </a:ln>
        </p:spPr>
        <p:txBody>
          <a:bodyPr>
            <a:spAutoFit/>
          </a:bodyPr>
          <a:lstStyle/>
          <a:p>
            <a:r>
              <a:rPr lang="en-US">
                <a:latin typeface="Cambria" pitchFamily="18" charset="0"/>
                <a:ea typeface="Cambria" pitchFamily="18" charset="0"/>
                <a:cs typeface="Cambria" pitchFamily="18" charset="0"/>
              </a:rPr>
              <a:t>and place</a:t>
            </a:r>
            <a:endParaRPr lang="en-US">
              <a:latin typeface="Calibri" pitchFamily="34" charset="0"/>
            </a:endParaRPr>
          </a:p>
        </p:txBody>
      </p:sp>
      <p:pic>
        <p:nvPicPr>
          <p:cNvPr id="8" name="Picture 7" descr="P1010575"/>
          <p:cNvPicPr>
            <a:picLocks noChangeAspect="1" noChangeArrowheads="1"/>
          </p:cNvPicPr>
          <p:nvPr/>
        </p:nvPicPr>
        <p:blipFill>
          <a:blip r:embed="rId2" cstate="print"/>
          <a:srcRect/>
          <a:stretch>
            <a:fillRect/>
          </a:stretch>
        </p:blipFill>
        <p:spPr bwMode="auto">
          <a:xfrm>
            <a:off x="457200" y="1571625"/>
            <a:ext cx="4792663" cy="4554538"/>
          </a:xfrm>
          <a:prstGeom prst="rect">
            <a:avLst/>
          </a:prstGeom>
          <a:noFill/>
          <a:ln w="9525">
            <a:noFill/>
            <a:miter lim="800000"/>
            <a:headEnd/>
            <a:tailEnd/>
          </a:ln>
        </p:spPr>
      </p:pic>
      <p:sp>
        <p:nvSpPr>
          <p:cNvPr id="9" name="AutoShape 2"/>
          <p:cNvSpPr>
            <a:spLocks noChangeArrowheads="1"/>
          </p:cNvSpPr>
          <p:nvPr/>
        </p:nvSpPr>
        <p:spPr bwMode="auto">
          <a:xfrm>
            <a:off x="5457825" y="2005013"/>
            <a:ext cx="3228975" cy="769937"/>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algn="ctr" defTabSz="841375"/>
            <a:r>
              <a:rPr lang="en-US" sz="2300" b="1">
                <a:solidFill>
                  <a:schemeClr val="bg1"/>
                </a:solidFill>
                <a:latin typeface="Cambria" pitchFamily="18" charset="0"/>
                <a:ea typeface="Cambria" pitchFamily="18" charset="0"/>
                <a:cs typeface="Cambria" pitchFamily="18" charset="0"/>
              </a:rPr>
              <a:t>Press the                  button as shown. </a:t>
            </a:r>
          </a:p>
        </p:txBody>
      </p:sp>
      <p:sp>
        <p:nvSpPr>
          <p:cNvPr id="10" name="AutoShape 2"/>
          <p:cNvSpPr>
            <a:spLocks noChangeArrowheads="1"/>
          </p:cNvSpPr>
          <p:nvPr/>
        </p:nvSpPr>
        <p:spPr bwMode="auto">
          <a:xfrm>
            <a:off x="5457825" y="2968625"/>
            <a:ext cx="3228975" cy="757238"/>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algn="ctr" defTabSz="841375"/>
            <a:r>
              <a:rPr lang="en-US" sz="2300" b="1">
                <a:solidFill>
                  <a:schemeClr val="bg1"/>
                </a:solidFill>
                <a:latin typeface="Cambria" pitchFamily="18" charset="0"/>
                <a:ea typeface="Cambria" pitchFamily="18" charset="0"/>
                <a:cs typeface="Cambria" pitchFamily="18" charset="0"/>
              </a:rPr>
              <a:t>Poll is closed</a:t>
            </a:r>
          </a:p>
        </p:txBody>
      </p:sp>
      <p:sp>
        <p:nvSpPr>
          <p:cNvPr id="11" name="AutoShape 2"/>
          <p:cNvSpPr>
            <a:spLocks noChangeArrowheads="1"/>
          </p:cNvSpPr>
          <p:nvPr/>
        </p:nvSpPr>
        <p:spPr bwMode="auto">
          <a:xfrm>
            <a:off x="5457825" y="4675188"/>
            <a:ext cx="3228975" cy="1027112"/>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algn="ctr" defTabSz="841375"/>
            <a:r>
              <a:rPr lang="en-US" sz="2300" b="1">
                <a:solidFill>
                  <a:schemeClr val="bg1"/>
                </a:solidFill>
                <a:latin typeface="Cambria" pitchFamily="18" charset="0"/>
                <a:ea typeface="Cambria" pitchFamily="18" charset="0"/>
                <a:cs typeface="Cambria" pitchFamily="18" charset="0"/>
              </a:rPr>
              <a:t>The Control unit displays total no. of votes recorded. </a:t>
            </a:r>
          </a:p>
        </p:txBody>
      </p:sp>
      <p:sp>
        <p:nvSpPr>
          <p:cNvPr id="12" name="AutoShape 2"/>
          <p:cNvSpPr>
            <a:spLocks noChangeArrowheads="1"/>
          </p:cNvSpPr>
          <p:nvPr/>
        </p:nvSpPr>
        <p:spPr bwMode="auto">
          <a:xfrm>
            <a:off x="5457825" y="3894138"/>
            <a:ext cx="3228975" cy="649287"/>
          </a:xfrm>
          <a:prstGeom prst="roundRect">
            <a:avLst>
              <a:gd name="adj" fmla="val 16667"/>
            </a:avLst>
          </a:prstGeom>
          <a:solidFill>
            <a:srgbClr val="000066"/>
          </a:solidFill>
          <a:ln w="9525">
            <a:solidFill>
              <a:schemeClr val="tx1"/>
            </a:solidFill>
            <a:round/>
            <a:headEnd/>
            <a:tailEnd/>
          </a:ln>
        </p:spPr>
        <p:txBody>
          <a:bodyPr lIns="84088" tIns="42044" rIns="84088" bIns="42044" anchor="ctr"/>
          <a:lstStyle/>
          <a:p>
            <a:pPr algn="ctr" defTabSz="841375"/>
            <a:r>
              <a:rPr lang="en-US" sz="2300" b="1">
                <a:solidFill>
                  <a:schemeClr val="bg1"/>
                </a:solidFill>
                <a:latin typeface="Cambria" pitchFamily="18" charset="0"/>
                <a:ea typeface="Cambria" pitchFamily="18" charset="0"/>
                <a:cs typeface="Cambria" pitchFamily="18" charset="0"/>
              </a:rPr>
              <a:t>Fix the cap back in its </a:t>
            </a:r>
          </a:p>
        </p:txBody>
      </p:sp>
      <p:sp>
        <p:nvSpPr>
          <p:cNvPr id="13" name="Action Button: Return 12">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558800"/>
            <a:ext cx="8229600" cy="5797550"/>
          </a:xfrm>
        </p:spPr>
        <p:txBody>
          <a:bodyPr/>
          <a:lstStyle/>
          <a:p>
            <a:pPr algn="r">
              <a:buFont typeface="Arial" pitchFamily="34" charset="0"/>
              <a:buNone/>
            </a:pPr>
            <a:r>
              <a:rPr lang="en-US" sz="2400" b="1" u="sng" smtClean="0"/>
              <a:t>Closing the control unit of voting machine</a:t>
            </a:r>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D02ACA9C-8738-5E41-8D1F-A64E6AF912D7}" type="datetime1">
              <a:rPr lang="en-IN"/>
              <a:pPr>
                <a:defRPr/>
              </a:pPr>
              <a:t>23-04-2013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301EB2D9-6506-4E9F-A963-E765938146C7}" type="slidenum">
              <a:rPr lang="en-US"/>
              <a:pPr>
                <a:defRPr/>
              </a:pPr>
              <a:t>8</a:t>
            </a:fld>
            <a:endParaRPr lang="en-US"/>
          </a:p>
        </p:txBody>
      </p:sp>
      <p:sp>
        <p:nvSpPr>
          <p:cNvPr id="7" name="Oval 6"/>
          <p:cNvSpPr/>
          <p:nvPr/>
        </p:nvSpPr>
        <p:spPr>
          <a:xfrm>
            <a:off x="476250" y="5300663"/>
            <a:ext cx="1589088" cy="833437"/>
          </a:xfrm>
          <a:prstGeom prst="ellipse">
            <a:avLst/>
          </a:prstGeom>
          <a:solidFill>
            <a:srgbClr val="00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CONTROL UNIT</a:t>
            </a:r>
            <a:endParaRPr lang="en-IN" b="1" dirty="0">
              <a:solidFill>
                <a:schemeClr val="bg1"/>
              </a:solidFill>
            </a:endParaRPr>
          </a:p>
        </p:txBody>
      </p:sp>
      <p:sp>
        <p:nvSpPr>
          <p:cNvPr id="8" name="Left-Up Arrow 7"/>
          <p:cNvSpPr/>
          <p:nvPr/>
        </p:nvSpPr>
        <p:spPr>
          <a:xfrm>
            <a:off x="2014538" y="4605338"/>
            <a:ext cx="1109662" cy="1112837"/>
          </a:xfrm>
          <a:prstGeom prst="leftUpArrow">
            <a:avLst>
              <a:gd name="adj1" fmla="val 15074"/>
              <a:gd name="adj2" fmla="val 18660"/>
              <a:gd name="adj3" fmla="val 25000"/>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p>
        </p:txBody>
      </p:sp>
      <p:sp>
        <p:nvSpPr>
          <p:cNvPr id="9" name="Rounded Rectangle 8"/>
          <p:cNvSpPr/>
          <p:nvPr/>
        </p:nvSpPr>
        <p:spPr>
          <a:xfrm>
            <a:off x="2503488" y="3730625"/>
            <a:ext cx="914400" cy="874713"/>
          </a:xfrm>
          <a:prstGeom prst="round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CLOSE Button</a:t>
            </a:r>
            <a:endParaRPr lang="en-IN" sz="1600" b="1" dirty="0">
              <a:solidFill>
                <a:schemeClr val="tx1"/>
              </a:solidFill>
            </a:endParaRPr>
          </a:p>
        </p:txBody>
      </p:sp>
      <p:sp>
        <p:nvSpPr>
          <p:cNvPr id="8202" name="TextBox 9"/>
          <p:cNvSpPr txBox="1">
            <a:spLocks noChangeArrowheads="1"/>
          </p:cNvSpPr>
          <p:nvPr/>
        </p:nvSpPr>
        <p:spPr bwMode="auto">
          <a:xfrm>
            <a:off x="1970088" y="4933950"/>
            <a:ext cx="874712" cy="339725"/>
          </a:xfrm>
          <a:prstGeom prst="rect">
            <a:avLst/>
          </a:prstGeom>
          <a:noFill/>
          <a:ln w="9525">
            <a:noFill/>
            <a:miter lim="800000"/>
            <a:headEnd/>
            <a:tailEnd/>
          </a:ln>
        </p:spPr>
        <p:txBody>
          <a:bodyPr>
            <a:spAutoFit/>
          </a:bodyPr>
          <a:lstStyle/>
          <a:p>
            <a:r>
              <a:rPr lang="en-US" sz="1600" b="1">
                <a:latin typeface="Calibri" pitchFamily="34" charset="0"/>
              </a:rPr>
              <a:t>Press</a:t>
            </a:r>
            <a:endParaRPr lang="en-IN" sz="1600" b="1">
              <a:latin typeface="Calibri" pitchFamily="34" charset="0"/>
            </a:endParaRPr>
          </a:p>
        </p:txBody>
      </p:sp>
      <p:cxnSp>
        <p:nvCxnSpPr>
          <p:cNvPr id="15" name="Elbow Connector 14"/>
          <p:cNvCxnSpPr/>
          <p:nvPr/>
        </p:nvCxnSpPr>
        <p:spPr>
          <a:xfrm>
            <a:off x="3348038" y="4605338"/>
            <a:ext cx="688975" cy="533400"/>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4037013" y="4679950"/>
            <a:ext cx="1771650" cy="692150"/>
          </a:xfrm>
          <a:prstGeom prst="roundRect">
            <a:avLst/>
          </a:prstGeom>
          <a:solidFill>
            <a:srgbClr val="66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Total No. of Votes recorded</a:t>
            </a:r>
            <a:endParaRPr lang="en-IN" sz="1600" b="1" dirty="0">
              <a:solidFill>
                <a:schemeClr val="tx1"/>
              </a:solidFill>
            </a:endParaRPr>
          </a:p>
        </p:txBody>
      </p:sp>
      <p:sp>
        <p:nvSpPr>
          <p:cNvPr id="18" name="Flowchart: Terminator 17"/>
          <p:cNvSpPr/>
          <p:nvPr/>
        </p:nvSpPr>
        <p:spPr>
          <a:xfrm>
            <a:off x="4037013" y="2457450"/>
            <a:ext cx="1587500" cy="644525"/>
          </a:xfrm>
          <a:prstGeom prst="flowChartTerminator">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Item 5 - Part I (Form 17C) </a:t>
            </a:r>
            <a:endParaRPr lang="en-IN" sz="1600" b="1" dirty="0">
              <a:solidFill>
                <a:schemeClr val="tx1"/>
              </a:solidFill>
            </a:endParaRPr>
          </a:p>
        </p:txBody>
      </p:sp>
      <p:sp>
        <p:nvSpPr>
          <p:cNvPr id="19" name="Left-Up Arrow 18"/>
          <p:cNvSpPr/>
          <p:nvPr/>
        </p:nvSpPr>
        <p:spPr>
          <a:xfrm>
            <a:off x="3440113" y="3119438"/>
            <a:ext cx="1336675" cy="1117600"/>
          </a:xfrm>
          <a:prstGeom prst="leftUpArrow">
            <a:avLst>
              <a:gd name="adj1" fmla="val 12692"/>
              <a:gd name="adj2" fmla="val 21226"/>
              <a:gd name="adj3" fmla="val 28077"/>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p>
        </p:txBody>
      </p:sp>
      <p:sp>
        <p:nvSpPr>
          <p:cNvPr id="8207" name="TextBox 19"/>
          <p:cNvSpPr txBox="1">
            <a:spLocks noChangeArrowheads="1"/>
          </p:cNvSpPr>
          <p:nvPr/>
        </p:nvSpPr>
        <p:spPr bwMode="auto">
          <a:xfrm>
            <a:off x="3463925" y="3255963"/>
            <a:ext cx="873125" cy="585787"/>
          </a:xfrm>
          <a:prstGeom prst="rect">
            <a:avLst/>
          </a:prstGeom>
          <a:noFill/>
          <a:ln w="9525">
            <a:noFill/>
            <a:miter lim="800000"/>
            <a:headEnd/>
            <a:tailEnd/>
          </a:ln>
        </p:spPr>
        <p:txBody>
          <a:bodyPr>
            <a:spAutoFit/>
          </a:bodyPr>
          <a:lstStyle/>
          <a:p>
            <a:pPr algn="ctr"/>
            <a:r>
              <a:rPr lang="en-US" sz="1600" b="1">
                <a:latin typeface="Calibri" pitchFamily="34" charset="0"/>
              </a:rPr>
              <a:t>Record in</a:t>
            </a:r>
            <a:endParaRPr lang="en-IN" sz="1600" b="1">
              <a:latin typeface="Calibri" pitchFamily="34" charset="0"/>
            </a:endParaRPr>
          </a:p>
        </p:txBody>
      </p:sp>
      <p:cxnSp>
        <p:nvCxnSpPr>
          <p:cNvPr id="22" name="Elbow Connector 21"/>
          <p:cNvCxnSpPr>
            <a:stCxn id="18" idx="3"/>
            <a:endCxn id="24" idx="1"/>
          </p:cNvCxnSpPr>
          <p:nvPr/>
        </p:nvCxnSpPr>
        <p:spPr>
          <a:xfrm flipV="1">
            <a:off x="5624513" y="2332038"/>
            <a:ext cx="1450975" cy="447675"/>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7075488" y="1963738"/>
            <a:ext cx="914400" cy="736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POWER </a:t>
            </a:r>
          </a:p>
          <a:p>
            <a:pPr algn="ctr" fontAlgn="auto">
              <a:spcBef>
                <a:spcPts val="0"/>
              </a:spcBef>
              <a:spcAft>
                <a:spcPts val="0"/>
              </a:spcAft>
              <a:defRPr/>
            </a:pPr>
            <a:r>
              <a:rPr lang="en-US" sz="1600" dirty="0">
                <a:solidFill>
                  <a:schemeClr val="tx1"/>
                </a:solidFill>
              </a:rPr>
              <a:t>‘OFF”</a:t>
            </a:r>
            <a:endParaRPr lang="en-IN" sz="1600" dirty="0">
              <a:solidFill>
                <a:schemeClr val="tx1"/>
              </a:solidFill>
            </a:endParaRPr>
          </a:p>
        </p:txBody>
      </p:sp>
      <p:sp>
        <p:nvSpPr>
          <p:cNvPr id="8210" name="TextBox 25"/>
          <p:cNvSpPr txBox="1">
            <a:spLocks noChangeArrowheads="1"/>
          </p:cNvSpPr>
          <p:nvPr/>
        </p:nvSpPr>
        <p:spPr bwMode="auto">
          <a:xfrm>
            <a:off x="5808663" y="3182938"/>
            <a:ext cx="1266825" cy="585787"/>
          </a:xfrm>
          <a:prstGeom prst="rect">
            <a:avLst/>
          </a:prstGeom>
          <a:solidFill>
            <a:srgbClr val="00FFFF"/>
          </a:solidFill>
          <a:ln w="9525">
            <a:solidFill>
              <a:schemeClr val="tx1"/>
            </a:solidFill>
            <a:miter lim="800000"/>
            <a:headEnd/>
            <a:tailEnd/>
          </a:ln>
        </p:spPr>
        <p:txBody>
          <a:bodyPr>
            <a:spAutoFit/>
          </a:bodyPr>
          <a:lstStyle/>
          <a:p>
            <a:pPr algn="ctr"/>
            <a:r>
              <a:rPr lang="en-US" sz="1600" b="1">
                <a:latin typeface="Calibri" pitchFamily="34" charset="0"/>
              </a:rPr>
              <a:t>Disconnect Ballot Unit</a:t>
            </a:r>
            <a:endParaRPr lang="en-IN" sz="1600" b="1">
              <a:latin typeface="Calibri" pitchFamily="34" charset="0"/>
            </a:endParaRPr>
          </a:p>
        </p:txBody>
      </p:sp>
      <p:cxnSp>
        <p:nvCxnSpPr>
          <p:cNvPr id="28" name="Straight Arrow Connector 27"/>
          <p:cNvCxnSpPr/>
          <p:nvPr/>
        </p:nvCxnSpPr>
        <p:spPr>
          <a:xfrm rot="5400000">
            <a:off x="5839619" y="2982119"/>
            <a:ext cx="414338"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a:off x="1970088" y="5940425"/>
            <a:ext cx="914400" cy="415925"/>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2870200" y="5813425"/>
            <a:ext cx="1420813" cy="639763"/>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Replace ‘Rubber Cap’</a:t>
            </a:r>
            <a:endParaRPr lang="en-IN" sz="1600" b="1" dirty="0">
              <a:solidFill>
                <a:schemeClr val="tx1"/>
              </a:solidFill>
            </a:endParaRPr>
          </a:p>
        </p:txBody>
      </p:sp>
      <p:cxnSp>
        <p:nvCxnSpPr>
          <p:cNvPr id="39" name="Straight Arrow Connector 38"/>
          <p:cNvCxnSpPr>
            <a:endCxn id="7" idx="1"/>
          </p:cNvCxnSpPr>
          <p:nvPr/>
        </p:nvCxnSpPr>
        <p:spPr>
          <a:xfrm rot="16200000" flipH="1">
            <a:off x="-93662" y="4621212"/>
            <a:ext cx="1371600" cy="23177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66675" y="3176588"/>
            <a:ext cx="1095375" cy="874712"/>
          </a:xfrm>
          <a:prstGeom prst="round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BUSY Button</a:t>
            </a:r>
          </a:p>
          <a:p>
            <a:pPr algn="ctr" fontAlgn="auto">
              <a:spcBef>
                <a:spcPts val="0"/>
              </a:spcBef>
              <a:spcAft>
                <a:spcPts val="0"/>
              </a:spcAft>
              <a:defRPr/>
            </a:pPr>
            <a:r>
              <a:rPr lang="en-US" sz="1600" b="1" dirty="0">
                <a:solidFill>
                  <a:srgbClr val="FF0000"/>
                </a:solidFill>
              </a:rPr>
              <a:t>‘OFF’</a:t>
            </a:r>
            <a:endParaRPr lang="en-IN" sz="1600" b="1" dirty="0">
              <a:solidFill>
                <a:srgbClr val="FF0000"/>
              </a:solidFill>
            </a:endParaRPr>
          </a:p>
        </p:txBody>
      </p:sp>
      <p:cxnSp>
        <p:nvCxnSpPr>
          <p:cNvPr id="60" name="Straight Connector 59"/>
          <p:cNvCxnSpPr/>
          <p:nvPr/>
        </p:nvCxnSpPr>
        <p:spPr>
          <a:xfrm rot="5400000">
            <a:off x="-46037" y="3690938"/>
            <a:ext cx="2855912" cy="506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Rounded Rectangle 62"/>
          <p:cNvSpPr/>
          <p:nvPr/>
        </p:nvSpPr>
        <p:spPr>
          <a:xfrm>
            <a:off x="874713" y="1581150"/>
            <a:ext cx="1095375" cy="876300"/>
          </a:xfrm>
          <a:prstGeom prst="round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If, BUSY Button</a:t>
            </a:r>
          </a:p>
          <a:p>
            <a:pPr algn="ctr" fontAlgn="auto">
              <a:spcBef>
                <a:spcPts val="0"/>
              </a:spcBef>
              <a:spcAft>
                <a:spcPts val="0"/>
              </a:spcAft>
              <a:defRPr/>
            </a:pPr>
            <a:r>
              <a:rPr lang="en-US" sz="1600" b="1" dirty="0">
                <a:solidFill>
                  <a:srgbClr val="00B050"/>
                </a:solidFill>
              </a:rPr>
              <a:t>‘ON’</a:t>
            </a:r>
            <a:endParaRPr lang="en-IN" sz="1600" b="1" dirty="0">
              <a:solidFill>
                <a:srgbClr val="00B050"/>
              </a:solidFill>
            </a:endParaRPr>
          </a:p>
        </p:txBody>
      </p:sp>
      <p:cxnSp>
        <p:nvCxnSpPr>
          <p:cNvPr id="67" name="Straight Arrow Connector 66"/>
          <p:cNvCxnSpPr/>
          <p:nvPr/>
        </p:nvCxnSpPr>
        <p:spPr>
          <a:xfrm rot="5400000" flipH="1" flipV="1">
            <a:off x="1741487" y="1438276"/>
            <a:ext cx="2889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1916113" y="1601788"/>
            <a:ext cx="574675"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3" name="Rounded Rectangle 72"/>
          <p:cNvSpPr/>
          <p:nvPr/>
        </p:nvSpPr>
        <p:spPr>
          <a:xfrm>
            <a:off x="1381125" y="658813"/>
            <a:ext cx="1058863" cy="6350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POWER </a:t>
            </a:r>
          </a:p>
          <a:p>
            <a:pPr algn="ctr" fontAlgn="auto">
              <a:spcBef>
                <a:spcPts val="0"/>
              </a:spcBef>
              <a:spcAft>
                <a:spcPts val="0"/>
              </a:spcAft>
              <a:defRPr/>
            </a:pPr>
            <a:r>
              <a:rPr lang="en-US" sz="1600" dirty="0">
                <a:solidFill>
                  <a:schemeClr val="tx1"/>
                </a:solidFill>
              </a:rPr>
              <a:t>‘OFF”</a:t>
            </a:r>
            <a:endParaRPr lang="en-IN" sz="1600" dirty="0">
              <a:solidFill>
                <a:schemeClr val="tx1"/>
              </a:solidFill>
            </a:endParaRPr>
          </a:p>
        </p:txBody>
      </p:sp>
      <p:sp>
        <p:nvSpPr>
          <p:cNvPr id="8221" name="TextBox 73"/>
          <p:cNvSpPr txBox="1">
            <a:spLocks noChangeArrowheads="1"/>
          </p:cNvSpPr>
          <p:nvPr/>
        </p:nvSpPr>
        <p:spPr bwMode="auto">
          <a:xfrm>
            <a:off x="2463800" y="1289050"/>
            <a:ext cx="1265238" cy="585788"/>
          </a:xfrm>
          <a:prstGeom prst="rect">
            <a:avLst/>
          </a:prstGeom>
          <a:solidFill>
            <a:srgbClr val="00FFFF"/>
          </a:solidFill>
          <a:ln w="9525">
            <a:solidFill>
              <a:schemeClr val="tx1"/>
            </a:solidFill>
            <a:miter lim="800000"/>
            <a:headEnd/>
            <a:tailEnd/>
          </a:ln>
        </p:spPr>
        <p:txBody>
          <a:bodyPr>
            <a:spAutoFit/>
          </a:bodyPr>
          <a:lstStyle/>
          <a:p>
            <a:pPr algn="ctr"/>
            <a:r>
              <a:rPr lang="en-US" sz="1600" b="1">
                <a:latin typeface="Calibri" pitchFamily="34" charset="0"/>
              </a:rPr>
              <a:t>Disconnect Ballot Unit</a:t>
            </a:r>
            <a:endParaRPr lang="en-IN" sz="1600" b="1">
              <a:latin typeface="Calibri" pitchFamily="34" charset="0"/>
            </a:endParaRPr>
          </a:p>
        </p:txBody>
      </p:sp>
      <p:sp>
        <p:nvSpPr>
          <p:cNvPr id="81" name="Rounded Rectangle 80"/>
          <p:cNvSpPr/>
          <p:nvPr/>
        </p:nvSpPr>
        <p:spPr>
          <a:xfrm>
            <a:off x="4108450" y="1223963"/>
            <a:ext cx="1057275" cy="636587"/>
          </a:xfrm>
          <a:prstGeom prst="roundRect">
            <a:avLst/>
          </a:prstGeom>
          <a:solidFill>
            <a:srgbClr val="66FF33"/>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POWER </a:t>
            </a:r>
          </a:p>
          <a:p>
            <a:pPr algn="ctr" fontAlgn="auto">
              <a:spcBef>
                <a:spcPts val="0"/>
              </a:spcBef>
              <a:spcAft>
                <a:spcPts val="0"/>
              </a:spcAft>
              <a:defRPr/>
            </a:pPr>
            <a:r>
              <a:rPr lang="en-US" sz="1600" dirty="0">
                <a:solidFill>
                  <a:schemeClr val="tx1"/>
                </a:solidFill>
              </a:rPr>
              <a:t>‘ON’</a:t>
            </a:r>
            <a:endParaRPr lang="en-IN" sz="1600" dirty="0">
              <a:solidFill>
                <a:schemeClr val="tx1"/>
              </a:solidFill>
            </a:endParaRPr>
          </a:p>
        </p:txBody>
      </p:sp>
      <p:cxnSp>
        <p:nvCxnSpPr>
          <p:cNvPr id="82" name="Straight Arrow Connector 81"/>
          <p:cNvCxnSpPr/>
          <p:nvPr/>
        </p:nvCxnSpPr>
        <p:spPr>
          <a:xfrm>
            <a:off x="3729038" y="1579563"/>
            <a:ext cx="38100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224" name="TextBox 95"/>
          <p:cNvSpPr txBox="1">
            <a:spLocks noChangeArrowheads="1"/>
          </p:cNvSpPr>
          <p:nvPr/>
        </p:nvSpPr>
        <p:spPr bwMode="auto">
          <a:xfrm>
            <a:off x="5624513" y="966788"/>
            <a:ext cx="1830387" cy="338137"/>
          </a:xfrm>
          <a:prstGeom prst="rect">
            <a:avLst/>
          </a:prstGeom>
          <a:noFill/>
          <a:ln w="9525">
            <a:noFill/>
            <a:miter lim="800000"/>
            <a:headEnd/>
            <a:tailEnd/>
          </a:ln>
        </p:spPr>
        <p:txBody>
          <a:bodyPr>
            <a:spAutoFit/>
          </a:bodyPr>
          <a:lstStyle/>
          <a:p>
            <a:r>
              <a:rPr lang="en-US" sz="1600" b="1">
                <a:latin typeface="Calibri" pitchFamily="34" charset="0"/>
              </a:rPr>
              <a:t> BUSY lamp OFF</a:t>
            </a:r>
            <a:endParaRPr lang="en-IN" sz="1600" b="1">
              <a:latin typeface="Calibri" pitchFamily="34" charset="0"/>
            </a:endParaRPr>
          </a:p>
        </p:txBody>
      </p:sp>
      <p:cxnSp>
        <p:nvCxnSpPr>
          <p:cNvPr id="98" name="Straight Connector 97"/>
          <p:cNvCxnSpPr/>
          <p:nvPr/>
        </p:nvCxnSpPr>
        <p:spPr>
          <a:xfrm flipV="1">
            <a:off x="5160963" y="1392238"/>
            <a:ext cx="1682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flipH="1" flipV="1">
            <a:off x="5116513" y="1366838"/>
            <a:ext cx="428625"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5332413" y="1154113"/>
            <a:ext cx="38100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5332413" y="1589088"/>
            <a:ext cx="38100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229" name="TextBox 114"/>
          <p:cNvSpPr txBox="1">
            <a:spLocks noChangeArrowheads="1"/>
          </p:cNvSpPr>
          <p:nvPr/>
        </p:nvSpPr>
        <p:spPr bwMode="auto">
          <a:xfrm>
            <a:off x="5640388" y="1384300"/>
            <a:ext cx="2519362" cy="338138"/>
          </a:xfrm>
          <a:prstGeom prst="rect">
            <a:avLst/>
          </a:prstGeom>
          <a:noFill/>
          <a:ln w="9525">
            <a:noFill/>
            <a:miter lim="800000"/>
            <a:headEnd/>
            <a:tailEnd/>
          </a:ln>
        </p:spPr>
        <p:txBody>
          <a:bodyPr>
            <a:spAutoFit/>
          </a:bodyPr>
          <a:lstStyle/>
          <a:p>
            <a:r>
              <a:rPr lang="en-US" sz="1600" b="1">
                <a:latin typeface="Calibri" pitchFamily="34" charset="0"/>
              </a:rPr>
              <a:t> CLOSE Button Functional</a:t>
            </a:r>
            <a:endParaRPr lang="en-IN" sz="1600" b="1">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en-US" dirty="0" smtClean="0">
                <a:ea typeface="+mj-ea"/>
              </a:rPr>
              <a:t>Sealing of the EVM after close of poll</a:t>
            </a:r>
            <a:endParaRPr lang="en-US" dirty="0">
              <a:ea typeface="+mj-ea"/>
            </a:endParaRPr>
          </a:p>
        </p:txBody>
      </p:sp>
      <p:graphicFrame>
        <p:nvGraphicFramePr>
          <p:cNvPr id="7" name="Content Placeholder 6"/>
          <p:cNvGraphicFramePr>
            <a:graphicFrameLocks noGrp="1"/>
          </p:cNvGraphicFramePr>
          <p:nvPr>
            <p:ph idx="1"/>
          </p:nvPr>
        </p:nvGraphicFramePr>
        <p:xfrm>
          <a:off x="457200" y="1700808"/>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BD4D0A7D-9E66-064D-9546-0A447213B46C}" type="datetime1">
              <a:rPr lang="en-IN"/>
              <a:pPr>
                <a:defRPr/>
              </a:pPr>
              <a:t>23-04-2013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C279CD6-BC69-4D3C-9114-2C5892017E99}" type="slidenum">
              <a:rPr lang="en-US"/>
              <a:pPr>
                <a:defRPr/>
              </a:pPr>
              <a:t>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EAF86B6C-A787-E34C-B6BC-4FBB2085C3DE}"/>
                                            </p:graphicEl>
                                          </p:spTgt>
                                        </p:tgtEl>
                                        <p:attrNameLst>
                                          <p:attrName>style.visibility</p:attrName>
                                        </p:attrNameLst>
                                      </p:cBhvr>
                                      <p:to>
                                        <p:strVal val="visible"/>
                                      </p:to>
                                    </p:set>
                                    <p:anim calcmode="lin" valueType="num">
                                      <p:cBhvr>
                                        <p:cTn id="7" dur="500" fill="hold"/>
                                        <p:tgtEl>
                                          <p:spTgt spid="7">
                                            <p:graphicEl>
                                              <a:dgm id="{EAF86B6C-A787-E34C-B6BC-4FBB2085C3DE}"/>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EAF86B6C-A787-E34C-B6BC-4FBB2085C3DE}"/>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EAF86B6C-A787-E34C-B6BC-4FBB2085C3D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D118FFAC-120C-FA4F-B329-0323DADC337C}"/>
                                            </p:graphicEl>
                                          </p:spTgt>
                                        </p:tgtEl>
                                        <p:attrNameLst>
                                          <p:attrName>style.visibility</p:attrName>
                                        </p:attrNameLst>
                                      </p:cBhvr>
                                      <p:to>
                                        <p:strVal val="visible"/>
                                      </p:to>
                                    </p:set>
                                    <p:anim calcmode="lin" valueType="num">
                                      <p:cBhvr>
                                        <p:cTn id="14" dur="500" fill="hold"/>
                                        <p:tgtEl>
                                          <p:spTgt spid="7">
                                            <p:graphicEl>
                                              <a:dgm id="{D118FFAC-120C-FA4F-B329-0323DADC337C}"/>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D118FFAC-120C-FA4F-B329-0323DADC337C}"/>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D118FFAC-120C-FA4F-B329-0323DADC337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dgm id="{98F4DF3A-C260-1748-B005-A2798AB71232}"/>
                                            </p:graphicEl>
                                          </p:spTgt>
                                        </p:tgtEl>
                                        <p:attrNameLst>
                                          <p:attrName>style.visibility</p:attrName>
                                        </p:attrNameLst>
                                      </p:cBhvr>
                                      <p:to>
                                        <p:strVal val="visible"/>
                                      </p:to>
                                    </p:set>
                                    <p:anim calcmode="lin" valueType="num">
                                      <p:cBhvr>
                                        <p:cTn id="21" dur="500" fill="hold"/>
                                        <p:tgtEl>
                                          <p:spTgt spid="7">
                                            <p:graphicEl>
                                              <a:dgm id="{98F4DF3A-C260-1748-B005-A2798AB71232}"/>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98F4DF3A-C260-1748-B005-A2798AB71232}"/>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98F4DF3A-C260-1748-B005-A2798AB7123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dgm id="{820DF286-B5CF-1643-9EA0-EEBA7DCC00BE}"/>
                                            </p:graphicEl>
                                          </p:spTgt>
                                        </p:tgtEl>
                                        <p:attrNameLst>
                                          <p:attrName>style.visibility</p:attrName>
                                        </p:attrNameLst>
                                      </p:cBhvr>
                                      <p:to>
                                        <p:strVal val="visible"/>
                                      </p:to>
                                    </p:set>
                                    <p:anim calcmode="lin" valueType="num">
                                      <p:cBhvr>
                                        <p:cTn id="28" dur="500" fill="hold"/>
                                        <p:tgtEl>
                                          <p:spTgt spid="7">
                                            <p:graphicEl>
                                              <a:dgm id="{820DF286-B5CF-1643-9EA0-EEBA7DCC00BE}"/>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820DF286-B5CF-1643-9EA0-EEBA7DCC00BE}"/>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820DF286-B5CF-1643-9EA0-EEBA7DCC00B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6132F28E-1D2F-E949-A4FE-67A62FDEA088}"/>
                                            </p:graphicEl>
                                          </p:spTgt>
                                        </p:tgtEl>
                                        <p:attrNameLst>
                                          <p:attrName>style.visibility</p:attrName>
                                        </p:attrNameLst>
                                      </p:cBhvr>
                                      <p:to>
                                        <p:strVal val="visible"/>
                                      </p:to>
                                    </p:set>
                                    <p:anim calcmode="lin" valueType="num">
                                      <p:cBhvr>
                                        <p:cTn id="35" dur="500" fill="hold"/>
                                        <p:tgtEl>
                                          <p:spTgt spid="7">
                                            <p:graphicEl>
                                              <a:dgm id="{6132F28E-1D2F-E949-A4FE-67A62FDEA088}"/>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6132F28E-1D2F-E949-A4FE-67A62FDEA088}"/>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6132F28E-1D2F-E949-A4FE-67A62FDEA0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2706</Words>
  <Application>Microsoft Office PowerPoint</Application>
  <PresentationFormat>On-screen Show (4:3)</PresentationFormat>
  <Paragraphs>346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CLOSING OF POLL</vt:lpstr>
      <vt:lpstr>Distribute Serial Numbered Slips</vt:lpstr>
      <vt:lpstr>Sample Slips</vt:lpstr>
      <vt:lpstr>Declare close of poll</vt:lpstr>
      <vt:lpstr>Close the Control Unit of EVM</vt:lpstr>
      <vt:lpstr>Closing and Sealing of Control Unit</vt:lpstr>
      <vt:lpstr>Closing and Sealing of Control Unit</vt:lpstr>
      <vt:lpstr>Slide 8</vt:lpstr>
      <vt:lpstr>Sealing of the EVM after close of poll</vt:lpstr>
      <vt:lpstr>….Continued</vt:lpstr>
      <vt:lpstr>Closing and Sealing of Control Unit</vt:lpstr>
      <vt:lpstr>Closing and Sealing of Control Unit</vt:lpstr>
      <vt:lpstr>Declaration of sealing EVM</vt:lpstr>
      <vt:lpstr>Slide 14</vt:lpstr>
      <vt:lpstr>Account of votes recorded</vt:lpstr>
      <vt:lpstr>Account of votes recorded</vt:lpstr>
      <vt:lpstr>…Continued</vt:lpstr>
      <vt:lpstr>Supply copies to the polling agents</vt:lpstr>
      <vt:lpstr>Supply to the polling agents</vt:lpstr>
      <vt:lpstr>Supply to the polling agents</vt:lpstr>
      <vt:lpstr>Sealing of election papers</vt:lpstr>
      <vt:lpstr>Sealing of election papers</vt:lpstr>
      <vt:lpstr>Declaration of Sealing of election papers</vt:lpstr>
      <vt:lpstr>Declaration of Sealing of election papers</vt:lpstr>
      <vt:lpstr>Packet 1 – Statutory Covers</vt:lpstr>
      <vt:lpstr>Please note!!</vt:lpstr>
      <vt:lpstr>Packet 2 – Non-statutory Covers 1/2</vt:lpstr>
      <vt:lpstr>Declaration of age by voters</vt:lpstr>
      <vt:lpstr>Packet 2 – Non-statutory Covers 2/2</vt:lpstr>
      <vt:lpstr>Packet 3 – Miscellaneous</vt:lpstr>
      <vt:lpstr>Packet 4 </vt:lpstr>
      <vt:lpstr>Seal of Candidates/their election Agents/Polling Agents</vt:lpstr>
      <vt:lpstr>Sealing of election papers - Summary</vt:lpstr>
      <vt:lpstr>Preparation of the PrO’s diary</vt:lpstr>
      <vt:lpstr>To the Collection Centres</vt:lpstr>
      <vt:lpstr>Items to be handed over 1/2</vt:lpstr>
      <vt:lpstr>Items to be handed over 2/2</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OF POLL</dc:title>
  <dc:creator>ECI</dc:creator>
  <cp:lastModifiedBy>ECI</cp:lastModifiedBy>
  <cp:revision>59</cp:revision>
  <dcterms:created xsi:type="dcterms:W3CDTF">2013-03-19T11:26:37Z</dcterms:created>
  <dcterms:modified xsi:type="dcterms:W3CDTF">2013-04-23T11:16:30Z</dcterms:modified>
</cp:coreProperties>
</file>