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 id="2147483651" r:id="rId2"/>
  </p:sldMasterIdLst>
  <p:sldIdLst>
    <p:sldId id="287" r:id="rId3"/>
    <p:sldId id="274" r:id="rId4"/>
    <p:sldId id="284" r:id="rId5"/>
    <p:sldId id="279" r:id="rId6"/>
    <p:sldId id="285" r:id="rId7"/>
    <p:sldId id="275" r:id="rId8"/>
    <p:sldId id="260" r:id="rId9"/>
    <p:sldId id="281" r:id="rId10"/>
    <p:sldId id="283" r:id="rId11"/>
    <p:sldId id="282" r:id="rId12"/>
    <p:sldId id="280" r:id="rId13"/>
    <p:sldId id="288" r:id="rId14"/>
    <p:sldId id="276" r:id="rId15"/>
    <p:sldId id="277" r:id="rId16"/>
    <p:sldId id="278" r:id="rId17"/>
    <p:sldId id="261" r:id="rId18"/>
    <p:sldId id="290" r:id="rId19"/>
    <p:sldId id="267" r:id="rId20"/>
    <p:sldId id="269" r:id="rId21"/>
    <p:sldId id="286" r:id="rId2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7209" autoAdjust="0"/>
  </p:normalViewPr>
  <p:slideViewPr>
    <p:cSldViewPr>
      <p:cViewPr>
        <p:scale>
          <a:sx n="79" d="100"/>
          <a:sy n="79" d="100"/>
        </p:scale>
        <p:origin x="-1104" y="6"/>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s>
</file>

<file path=ppt/_rels/viewProps.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8937" name="Rectangle 1049"/>
          <p:cNvSpPr>
            <a:spLocks noGrp="1" noChangeArrowheads="1"/>
          </p:cNvSpPr>
          <p:nvPr>
            <p:ph type="ctrTitle"/>
          </p:nvPr>
        </p:nvSpPr>
        <p:spPr>
          <a:xfrm>
            <a:off x="1173163" y="198438"/>
            <a:ext cx="7772400" cy="2286000"/>
          </a:xfrm>
        </p:spPr>
        <p:txBody>
          <a:bodyPr anchor="b">
            <a:spAutoFit/>
          </a:bodyPr>
          <a:lstStyle>
            <a:lvl1pPr>
              <a:defRPr sz="7200"/>
            </a:lvl1pPr>
          </a:lstStyle>
          <a:p>
            <a:r>
              <a:rPr lang="en-US"/>
              <a:t>Click to edit Master title style</a:t>
            </a:r>
          </a:p>
        </p:txBody>
      </p:sp>
      <p:sp>
        <p:nvSpPr>
          <p:cNvPr id="38938" name="Rectangle 1050"/>
          <p:cNvSpPr>
            <a:spLocks noGrp="1" noChangeArrowheads="1"/>
          </p:cNvSpPr>
          <p:nvPr>
            <p:ph type="subTitle" idx="1"/>
          </p:nvPr>
        </p:nvSpPr>
        <p:spPr>
          <a:xfrm>
            <a:off x="1166813" y="3886200"/>
            <a:ext cx="6400800" cy="1752600"/>
          </a:xfrm>
        </p:spPr>
        <p:txBody>
          <a:bodyPr/>
          <a:lstStyle>
            <a:lvl1pPr marL="0" indent="0">
              <a:buFont typeface="Wingdings" pitchFamily="2" charset="2"/>
              <a:buNone/>
              <a:defRPr sz="4000"/>
            </a:lvl1pPr>
          </a:lstStyle>
          <a:p>
            <a:r>
              <a:rPr lang="en-US"/>
              <a:t>Click to edit Master subtitle style</a:t>
            </a:r>
          </a:p>
        </p:txBody>
      </p:sp>
      <p:sp>
        <p:nvSpPr>
          <p:cNvPr id="38939" name="Rectangle 1051"/>
          <p:cNvSpPr>
            <a:spLocks noGrp="1" noChangeArrowheads="1"/>
          </p:cNvSpPr>
          <p:nvPr>
            <p:ph type="dt" sz="half" idx="2"/>
          </p:nvPr>
        </p:nvSpPr>
        <p:spPr>
          <a:xfrm>
            <a:off x="1166813" y="6248400"/>
            <a:ext cx="1905000" cy="457200"/>
          </a:xfrm>
        </p:spPr>
        <p:txBody>
          <a:bodyPr/>
          <a:lstStyle>
            <a:lvl1pPr>
              <a:defRPr>
                <a:solidFill>
                  <a:srgbClr val="000000"/>
                </a:solidFill>
              </a:defRPr>
            </a:lvl1pPr>
          </a:lstStyle>
          <a:p>
            <a:endParaRPr lang="en-US"/>
          </a:p>
        </p:txBody>
      </p:sp>
      <p:sp>
        <p:nvSpPr>
          <p:cNvPr id="38940" name="Rectangle 1052"/>
          <p:cNvSpPr>
            <a:spLocks noGrp="1" noChangeArrowheads="1"/>
          </p:cNvSpPr>
          <p:nvPr>
            <p:ph type="ftr" sz="quarter" idx="3"/>
          </p:nvPr>
        </p:nvSpPr>
        <p:spPr/>
        <p:txBody>
          <a:bodyPr/>
          <a:lstStyle>
            <a:lvl1pPr>
              <a:defRPr>
                <a:solidFill>
                  <a:srgbClr val="000000"/>
                </a:solidFill>
              </a:defRPr>
            </a:lvl1pPr>
          </a:lstStyle>
          <a:p>
            <a:endParaRPr lang="en-US"/>
          </a:p>
        </p:txBody>
      </p:sp>
      <p:sp>
        <p:nvSpPr>
          <p:cNvPr id="38941" name="Rectangle 1053"/>
          <p:cNvSpPr>
            <a:spLocks noGrp="1" noChangeArrowheads="1"/>
          </p:cNvSpPr>
          <p:nvPr>
            <p:ph type="sldNum" sz="quarter" idx="4"/>
          </p:nvPr>
        </p:nvSpPr>
        <p:spPr/>
        <p:txBody>
          <a:bodyPr/>
          <a:lstStyle>
            <a:lvl1pPr>
              <a:defRPr>
                <a:solidFill>
                  <a:srgbClr val="000000"/>
                </a:solidFill>
              </a:defRPr>
            </a:lvl1pPr>
          </a:lstStyle>
          <a:p>
            <a:fld id="{B2B46EBA-567D-4114-9DE0-B5CDDAF8F780}" type="slidenum">
              <a:rPr lang="en-US"/>
              <a:pPr/>
              <a:t>‹#›</a:t>
            </a:fld>
            <a:endParaRPr lang="en-US"/>
          </a:p>
        </p:txBody>
      </p:sp>
      <p:pic>
        <p:nvPicPr>
          <p:cNvPr id="30" name="Picture 29"/>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449121"/>
            <a:ext cx="9144000" cy="5959758"/>
          </a:xfrm>
          <a:prstGeom prst="rect">
            <a:avLst/>
          </a:prstGeom>
          <a:noFill/>
          <a:ln>
            <a:noFill/>
          </a:ln>
          <a:effectLst>
            <a:outerShdw blurRad="50800" dist="50800" dir="5400000" algn="ctr" rotWithShape="0">
              <a:schemeClr val="bg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92764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3F46F8F-D63F-412A-94ED-76BBD9E3F212}" type="slidenum">
              <a:rPr lang="en-US"/>
              <a:pPr/>
              <a:t>‹#›</a:t>
            </a:fld>
            <a:endParaRPr lang="en-US"/>
          </a:p>
        </p:txBody>
      </p:sp>
    </p:spTree>
    <p:extLst>
      <p:ext uri="{BB962C8B-B14F-4D97-AF65-F5344CB8AC3E}">
        <p14:creationId xmlns:p14="http://schemas.microsoft.com/office/powerpoint/2010/main" val="2201474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2463" y="457200"/>
            <a:ext cx="1943100" cy="5638800"/>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1173163" y="457200"/>
            <a:ext cx="56769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BF970EA-F94F-4B7C-BDBB-2E50D454074C}" type="slidenum">
              <a:rPr lang="en-US"/>
              <a:pPr/>
              <a:t>‹#›</a:t>
            </a:fld>
            <a:endParaRPr lang="en-US"/>
          </a:p>
        </p:txBody>
      </p:sp>
    </p:spTree>
    <p:extLst>
      <p:ext uri="{BB962C8B-B14F-4D97-AF65-F5344CB8AC3E}">
        <p14:creationId xmlns:p14="http://schemas.microsoft.com/office/powerpoint/2010/main" val="4154115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8914" name="Group 1026"/>
          <p:cNvGrpSpPr>
            <a:grpSpLocks/>
          </p:cNvGrpSpPr>
          <p:nvPr/>
        </p:nvGrpSpPr>
        <p:grpSpPr bwMode="auto">
          <a:xfrm>
            <a:off x="-3175" y="2438400"/>
            <a:ext cx="9147175" cy="1063625"/>
            <a:chOff x="-2" y="1536"/>
            <a:chExt cx="5762" cy="670"/>
          </a:xfrm>
        </p:grpSpPr>
        <p:grpSp>
          <p:nvGrpSpPr>
            <p:cNvPr id="38915" name="Group 1027"/>
            <p:cNvGrpSpPr>
              <a:grpSpLocks/>
            </p:cNvGrpSpPr>
            <p:nvPr/>
          </p:nvGrpSpPr>
          <p:grpSpPr bwMode="auto">
            <a:xfrm flipH="1">
              <a:off x="-2" y="1562"/>
              <a:ext cx="5762" cy="638"/>
              <a:chOff x="-2" y="1562"/>
              <a:chExt cx="5762" cy="638"/>
            </a:xfrm>
          </p:grpSpPr>
          <p:sp>
            <p:nvSpPr>
              <p:cNvPr id="38916" name="Freeform 1028"/>
              <p:cNvSpPr>
                <a:spLocks/>
              </p:cNvSpPr>
              <p:nvPr/>
            </p:nvSpPr>
            <p:spPr bwMode="ltGray">
              <a:xfrm rot="-5400000">
                <a:off x="2559" y="-993"/>
                <a:ext cx="624" cy="5745"/>
              </a:xfrm>
              <a:custGeom>
                <a:avLst/>
                <a:gdLst/>
                <a:ahLst/>
                <a:cxnLst>
                  <a:cxn ang="0">
                    <a:pos x="0" y="0"/>
                  </a:cxn>
                  <a:cxn ang="0">
                    <a:pos x="0" y="720"/>
                  </a:cxn>
                  <a:cxn ang="0">
                    <a:pos x="1000" y="720"/>
                  </a:cxn>
                  <a:cxn ang="0">
                    <a:pos x="1000" y="0"/>
                  </a:cxn>
                  <a:cxn ang="0">
                    <a:pos x="0" y="0"/>
                  </a:cxn>
                </a:cxnLst>
                <a:rect l="0" t="0" r="r" b="b"/>
                <a:pathLst>
                  <a:path w="1000" h="720">
                    <a:moveTo>
                      <a:pt x="0" y="0"/>
                    </a:moveTo>
                    <a:lnTo>
                      <a:pt x="0" y="720"/>
                    </a:lnTo>
                    <a:lnTo>
                      <a:pt x="1000" y="720"/>
                    </a:lnTo>
                    <a:lnTo>
                      <a:pt x="1000" y="0"/>
                    </a:lnTo>
                    <a:lnTo>
                      <a:pt x="0" y="0"/>
                    </a:lnTo>
                    <a:close/>
                  </a:path>
                </a:pathLst>
              </a:custGeom>
              <a:solidFill>
                <a:schemeClr val="accent1"/>
              </a:solidFill>
              <a:ln w="9525">
                <a:noFill/>
                <a:round/>
                <a:headEnd/>
                <a:tailEnd/>
              </a:ln>
            </p:spPr>
            <p:txBody>
              <a:bodyPr wrap="none" anchor="ctr"/>
              <a:lstStyle/>
              <a:p>
                <a:endParaRPr lang="en-IN"/>
              </a:p>
            </p:txBody>
          </p:sp>
          <p:sp>
            <p:nvSpPr>
              <p:cNvPr id="38917" name="Freeform 1029"/>
              <p:cNvSpPr>
                <a:spLocks/>
              </p:cNvSpPr>
              <p:nvPr/>
            </p:nvSpPr>
            <p:spPr bwMode="ltGray">
              <a:xfrm rot="-5400000">
                <a:off x="1323" y="1669"/>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endParaRPr lang="en-IN"/>
              </a:p>
            </p:txBody>
          </p:sp>
          <p:sp>
            <p:nvSpPr>
              <p:cNvPr id="38918" name="Freeform 1030"/>
              <p:cNvSpPr>
                <a:spLocks/>
              </p:cNvSpPr>
              <p:nvPr/>
            </p:nvSpPr>
            <p:spPr bwMode="ltGray">
              <a:xfrm rot="-5400000">
                <a:off x="982" y="1669"/>
                <a:ext cx="624" cy="42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w="9525">
                <a:noFill/>
                <a:round/>
                <a:headEnd/>
                <a:tailEnd/>
              </a:ln>
            </p:spPr>
            <p:txBody>
              <a:bodyPr wrap="none" anchor="ctr"/>
              <a:lstStyle/>
              <a:p>
                <a:endParaRPr lang="en-IN"/>
              </a:p>
            </p:txBody>
          </p:sp>
          <p:sp>
            <p:nvSpPr>
              <p:cNvPr id="38919" name="Freeform 1031"/>
              <p:cNvSpPr>
                <a:spLocks/>
              </p:cNvSpPr>
              <p:nvPr/>
            </p:nvSpPr>
            <p:spPr bwMode="ltGray">
              <a:xfrm rot="-5400000">
                <a:off x="-57" y="1752"/>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w="9525">
                <a:noFill/>
                <a:round/>
                <a:headEnd/>
                <a:tailEnd/>
              </a:ln>
            </p:spPr>
            <p:txBody>
              <a:bodyPr wrap="none" anchor="ctr"/>
              <a:lstStyle/>
              <a:p>
                <a:endParaRPr lang="en-IN"/>
              </a:p>
            </p:txBody>
          </p:sp>
          <p:sp>
            <p:nvSpPr>
              <p:cNvPr id="38920" name="Freeform 1032"/>
              <p:cNvSpPr>
                <a:spLocks/>
              </p:cNvSpPr>
              <p:nvPr/>
            </p:nvSpPr>
            <p:spPr bwMode="ltGray">
              <a:xfrm rot="-5400000">
                <a:off x="664" y="1733"/>
                <a:ext cx="624" cy="294"/>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w="9525">
                <a:noFill/>
                <a:round/>
                <a:headEnd/>
                <a:tailEnd/>
              </a:ln>
            </p:spPr>
            <p:txBody>
              <a:bodyPr wrap="none" anchor="ctr"/>
              <a:lstStyle/>
              <a:p>
                <a:endParaRPr lang="en-IN"/>
              </a:p>
            </p:txBody>
          </p:sp>
          <p:sp>
            <p:nvSpPr>
              <p:cNvPr id="38921" name="Freeform 1033"/>
              <p:cNvSpPr>
                <a:spLocks/>
              </p:cNvSpPr>
              <p:nvPr/>
            </p:nvSpPr>
            <p:spPr bwMode="ltGray">
              <a:xfrm rot="-5400000">
                <a:off x="442" y="1699"/>
                <a:ext cx="624" cy="362"/>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endParaRPr lang="en-IN"/>
              </a:p>
            </p:txBody>
          </p:sp>
          <p:sp>
            <p:nvSpPr>
              <p:cNvPr id="38922" name="Freeform 1034"/>
              <p:cNvSpPr>
                <a:spLocks/>
              </p:cNvSpPr>
              <p:nvPr/>
            </p:nvSpPr>
            <p:spPr bwMode="ltGray">
              <a:xfrm rot="-5400000">
                <a:off x="156" y="1726"/>
                <a:ext cx="632" cy="315"/>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endParaRPr lang="en-IN"/>
              </a:p>
            </p:txBody>
          </p:sp>
          <p:sp>
            <p:nvSpPr>
              <p:cNvPr id="38923" name="Freeform 1035"/>
              <p:cNvSpPr>
                <a:spLocks/>
              </p:cNvSpPr>
              <p:nvPr/>
            </p:nvSpPr>
            <p:spPr bwMode="ltGray">
              <a:xfrm rot="-5400000">
                <a:off x="3211" y="1664"/>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endParaRPr lang="en-IN"/>
              </a:p>
            </p:txBody>
          </p:sp>
          <p:sp>
            <p:nvSpPr>
              <p:cNvPr id="38924" name="Freeform 1036"/>
              <p:cNvSpPr>
                <a:spLocks/>
              </p:cNvSpPr>
              <p:nvPr/>
            </p:nvSpPr>
            <p:spPr bwMode="ltGray">
              <a:xfrm rot="-5400000">
                <a:off x="2870" y="1664"/>
                <a:ext cx="624" cy="42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w="9525">
                <a:noFill/>
                <a:round/>
                <a:headEnd/>
                <a:tailEnd/>
              </a:ln>
            </p:spPr>
            <p:txBody>
              <a:bodyPr wrap="none" anchor="ctr"/>
              <a:lstStyle/>
              <a:p>
                <a:endParaRPr lang="en-IN"/>
              </a:p>
            </p:txBody>
          </p:sp>
          <p:sp>
            <p:nvSpPr>
              <p:cNvPr id="38925" name="Freeform 1037"/>
              <p:cNvSpPr>
                <a:spLocks/>
              </p:cNvSpPr>
              <p:nvPr/>
            </p:nvSpPr>
            <p:spPr bwMode="ltGray">
              <a:xfrm rot="-5400000">
                <a:off x="1830" y="1747"/>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w="9525">
                <a:noFill/>
                <a:round/>
                <a:headEnd/>
                <a:tailEnd/>
              </a:ln>
            </p:spPr>
            <p:txBody>
              <a:bodyPr wrap="none" anchor="ctr"/>
              <a:lstStyle/>
              <a:p>
                <a:endParaRPr lang="en-IN"/>
              </a:p>
            </p:txBody>
          </p:sp>
          <p:sp>
            <p:nvSpPr>
              <p:cNvPr id="38926" name="Freeform 1038"/>
              <p:cNvSpPr>
                <a:spLocks/>
              </p:cNvSpPr>
              <p:nvPr/>
            </p:nvSpPr>
            <p:spPr bwMode="ltGray">
              <a:xfrm rot="-5400000">
                <a:off x="2551" y="1728"/>
                <a:ext cx="624" cy="294"/>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w="9525">
                <a:noFill/>
                <a:round/>
                <a:headEnd/>
                <a:tailEnd/>
              </a:ln>
            </p:spPr>
            <p:txBody>
              <a:bodyPr wrap="none" anchor="ctr"/>
              <a:lstStyle/>
              <a:p>
                <a:endParaRPr lang="en-IN"/>
              </a:p>
            </p:txBody>
          </p:sp>
          <p:sp>
            <p:nvSpPr>
              <p:cNvPr id="38927" name="Freeform 1039"/>
              <p:cNvSpPr>
                <a:spLocks/>
              </p:cNvSpPr>
              <p:nvPr/>
            </p:nvSpPr>
            <p:spPr bwMode="ltGray">
              <a:xfrm rot="-5400000">
                <a:off x="2330" y="1694"/>
                <a:ext cx="624" cy="361"/>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endParaRPr lang="en-IN"/>
              </a:p>
            </p:txBody>
          </p:sp>
          <p:sp>
            <p:nvSpPr>
              <p:cNvPr id="38928" name="Freeform 1040"/>
              <p:cNvSpPr>
                <a:spLocks/>
              </p:cNvSpPr>
              <p:nvPr/>
            </p:nvSpPr>
            <p:spPr bwMode="ltGray">
              <a:xfrm rot="-5400000">
                <a:off x="2043" y="1721"/>
                <a:ext cx="632" cy="31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w="9525">
                <a:noFill/>
                <a:round/>
                <a:headEnd/>
                <a:tailEnd/>
              </a:ln>
            </p:spPr>
            <p:txBody>
              <a:bodyPr wrap="none" anchor="ctr"/>
              <a:lstStyle/>
              <a:p>
                <a:endParaRPr lang="en-IN"/>
              </a:p>
            </p:txBody>
          </p:sp>
          <p:sp>
            <p:nvSpPr>
              <p:cNvPr id="38929" name="Freeform 1041"/>
              <p:cNvSpPr>
                <a:spLocks/>
              </p:cNvSpPr>
              <p:nvPr/>
            </p:nvSpPr>
            <p:spPr bwMode="ltGray">
              <a:xfrm rot="-5400000">
                <a:off x="4077" y="1669"/>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w="9525">
                <a:noFill/>
                <a:round/>
                <a:headEnd/>
                <a:tailEnd/>
              </a:ln>
            </p:spPr>
            <p:txBody>
              <a:bodyPr wrap="none" anchor="ctr"/>
              <a:lstStyle/>
              <a:p>
                <a:endParaRPr lang="en-IN"/>
              </a:p>
            </p:txBody>
          </p:sp>
          <p:sp>
            <p:nvSpPr>
              <p:cNvPr id="38930" name="Freeform 1042"/>
              <p:cNvSpPr>
                <a:spLocks/>
              </p:cNvSpPr>
              <p:nvPr/>
            </p:nvSpPr>
            <p:spPr bwMode="ltGray">
              <a:xfrm rot="-5400000">
                <a:off x="3736" y="1669"/>
                <a:ext cx="624" cy="42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w="9525">
                <a:noFill/>
                <a:round/>
                <a:headEnd/>
                <a:tailEnd/>
              </a:ln>
            </p:spPr>
            <p:txBody>
              <a:bodyPr wrap="none" anchor="ctr"/>
              <a:lstStyle/>
              <a:p>
                <a:endParaRPr lang="en-IN"/>
              </a:p>
            </p:txBody>
          </p:sp>
          <p:sp>
            <p:nvSpPr>
              <p:cNvPr id="38931" name="Freeform 1043"/>
              <p:cNvSpPr>
                <a:spLocks/>
              </p:cNvSpPr>
              <p:nvPr/>
            </p:nvSpPr>
            <p:spPr bwMode="ltGray">
              <a:xfrm rot="-5400000">
                <a:off x="4584" y="1747"/>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w="9525">
                <a:noFill/>
                <a:round/>
                <a:headEnd/>
                <a:tailEnd/>
              </a:ln>
            </p:spPr>
            <p:txBody>
              <a:bodyPr wrap="none" anchor="ctr"/>
              <a:lstStyle/>
              <a:p>
                <a:endParaRPr lang="en-IN"/>
              </a:p>
            </p:txBody>
          </p:sp>
          <p:sp>
            <p:nvSpPr>
              <p:cNvPr id="38932" name="Freeform 1044"/>
              <p:cNvSpPr>
                <a:spLocks/>
              </p:cNvSpPr>
              <p:nvPr/>
            </p:nvSpPr>
            <p:spPr bwMode="ltGray">
              <a:xfrm>
                <a:off x="5469" y="1562"/>
                <a:ext cx="291" cy="625"/>
              </a:xfrm>
              <a:custGeom>
                <a:avLst/>
                <a:gdLst/>
                <a:ahLst/>
                <a:cxnLst>
                  <a:cxn ang="0">
                    <a:pos x="0" y="624"/>
                  </a:cxn>
                  <a:cxn ang="0">
                    <a:pos x="291" y="625"/>
                  </a:cxn>
                  <a:cxn ang="0">
                    <a:pos x="291" y="6"/>
                  </a:cxn>
                  <a:cxn ang="0">
                    <a:pos x="0" y="0"/>
                  </a:cxn>
                  <a:cxn ang="0">
                    <a:pos x="0" y="624"/>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w="9525">
                <a:noFill/>
                <a:round/>
                <a:headEnd/>
                <a:tailEnd/>
              </a:ln>
            </p:spPr>
            <p:txBody>
              <a:bodyPr wrap="none" anchor="ctr"/>
              <a:lstStyle/>
              <a:p>
                <a:endParaRPr lang="en-IN"/>
              </a:p>
            </p:txBody>
          </p:sp>
          <p:sp>
            <p:nvSpPr>
              <p:cNvPr id="38933" name="Freeform 1045"/>
              <p:cNvSpPr>
                <a:spLocks/>
              </p:cNvSpPr>
              <p:nvPr/>
            </p:nvSpPr>
            <p:spPr bwMode="ltGray">
              <a:xfrm rot="-5400000">
                <a:off x="5084" y="1694"/>
                <a:ext cx="624" cy="361"/>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endParaRPr lang="en-IN"/>
              </a:p>
            </p:txBody>
          </p:sp>
          <p:sp>
            <p:nvSpPr>
              <p:cNvPr id="38934" name="Freeform 1046"/>
              <p:cNvSpPr>
                <a:spLocks/>
              </p:cNvSpPr>
              <p:nvPr/>
            </p:nvSpPr>
            <p:spPr bwMode="ltGray">
              <a:xfrm rot="-5400000">
                <a:off x="4797" y="1721"/>
                <a:ext cx="632" cy="31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endParaRPr lang="en-IN"/>
              </a:p>
            </p:txBody>
          </p:sp>
        </p:grpSp>
        <p:sp>
          <p:nvSpPr>
            <p:cNvPr id="38935" name="Freeform 1047"/>
            <p:cNvSpPr>
              <a:spLocks/>
            </p:cNvSpPr>
            <p:nvPr/>
          </p:nvSpPr>
          <p:spPr bwMode="ltGray">
            <a:xfrm flipH="1">
              <a:off x="-2" y="1536"/>
              <a:ext cx="5762" cy="412"/>
            </a:xfrm>
            <a:custGeom>
              <a:avLst/>
              <a:gdLst/>
              <a:ahLst/>
              <a:cxnLst>
                <a:cxn ang="0">
                  <a:pos x="0" y="196"/>
                </a:cxn>
                <a:cxn ang="0">
                  <a:pos x="5762" y="188"/>
                </a:cxn>
                <a:cxn ang="0">
                  <a:pos x="5762" y="4"/>
                </a:cxn>
                <a:cxn ang="0">
                  <a:pos x="0" y="0"/>
                </a:cxn>
                <a:cxn ang="0">
                  <a:pos x="0" y="196"/>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5400000" scaled="1"/>
            </a:gradFill>
            <a:ln w="9525" cap="flat">
              <a:noFill/>
              <a:prstDash val="solid"/>
              <a:miter lim="800000"/>
              <a:headEnd type="none" w="med" len="med"/>
              <a:tailEnd type="none" w="med" len="med"/>
            </a:ln>
            <a:effectLst/>
          </p:spPr>
          <p:txBody>
            <a:bodyPr wrap="none" anchor="ctr"/>
            <a:lstStyle/>
            <a:p>
              <a:endParaRPr lang="en-IN"/>
            </a:p>
          </p:txBody>
        </p:sp>
        <p:sp>
          <p:nvSpPr>
            <p:cNvPr id="38936" name="Freeform 1048"/>
            <p:cNvSpPr>
              <a:spLocks/>
            </p:cNvSpPr>
            <p:nvPr/>
          </p:nvSpPr>
          <p:spPr bwMode="ltGray">
            <a:xfrm flipH="1">
              <a:off x="-2" y="2017"/>
              <a:ext cx="5761" cy="189"/>
            </a:xfrm>
            <a:custGeom>
              <a:avLst/>
              <a:gdLst/>
              <a:ahLst/>
              <a:cxnLst>
                <a:cxn ang="0">
                  <a:pos x="0" y="28"/>
                </a:cxn>
                <a:cxn ang="0">
                  <a:pos x="5761" y="0"/>
                </a:cxn>
                <a:cxn ang="0">
                  <a:pos x="5761" y="189"/>
                </a:cxn>
                <a:cxn ang="0">
                  <a:pos x="1" y="189"/>
                </a:cxn>
                <a:cxn ang="0">
                  <a:pos x="0" y="28"/>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5400000" scaled="1"/>
            </a:gradFill>
            <a:ln w="9525" cap="flat">
              <a:noFill/>
              <a:prstDash val="solid"/>
              <a:miter lim="800000"/>
              <a:headEnd/>
              <a:tailEnd/>
            </a:ln>
            <a:effectLst/>
          </p:spPr>
          <p:txBody>
            <a:bodyPr wrap="none" anchor="ctr"/>
            <a:lstStyle/>
            <a:p>
              <a:endParaRPr lang="en-IN"/>
            </a:p>
          </p:txBody>
        </p:sp>
      </p:grpSp>
      <p:sp>
        <p:nvSpPr>
          <p:cNvPr id="38937" name="Rectangle 1049"/>
          <p:cNvSpPr>
            <a:spLocks noGrp="1" noChangeArrowheads="1"/>
          </p:cNvSpPr>
          <p:nvPr>
            <p:ph type="ctrTitle"/>
          </p:nvPr>
        </p:nvSpPr>
        <p:spPr>
          <a:xfrm>
            <a:off x="1173163" y="198438"/>
            <a:ext cx="7772400" cy="2286000"/>
          </a:xfrm>
        </p:spPr>
        <p:txBody>
          <a:bodyPr anchor="b">
            <a:spAutoFit/>
          </a:bodyPr>
          <a:lstStyle>
            <a:lvl1pPr>
              <a:defRPr sz="7200"/>
            </a:lvl1pPr>
          </a:lstStyle>
          <a:p>
            <a:r>
              <a:rPr lang="en-US"/>
              <a:t>Click to edit Master title style</a:t>
            </a:r>
          </a:p>
        </p:txBody>
      </p:sp>
      <p:sp>
        <p:nvSpPr>
          <p:cNvPr id="38938" name="Rectangle 1050"/>
          <p:cNvSpPr>
            <a:spLocks noGrp="1" noChangeArrowheads="1"/>
          </p:cNvSpPr>
          <p:nvPr>
            <p:ph type="subTitle" idx="1"/>
          </p:nvPr>
        </p:nvSpPr>
        <p:spPr>
          <a:xfrm>
            <a:off x="1166813" y="3886200"/>
            <a:ext cx="6400800" cy="1752600"/>
          </a:xfrm>
        </p:spPr>
        <p:txBody>
          <a:bodyPr/>
          <a:lstStyle>
            <a:lvl1pPr marL="0" indent="0">
              <a:buFont typeface="Wingdings" pitchFamily="2" charset="2"/>
              <a:buNone/>
              <a:defRPr sz="4000"/>
            </a:lvl1pPr>
          </a:lstStyle>
          <a:p>
            <a:r>
              <a:rPr lang="en-US"/>
              <a:t>Click to edit Master subtitle style</a:t>
            </a:r>
          </a:p>
        </p:txBody>
      </p:sp>
      <p:sp>
        <p:nvSpPr>
          <p:cNvPr id="38939" name="Rectangle 1051"/>
          <p:cNvSpPr>
            <a:spLocks noGrp="1" noChangeArrowheads="1"/>
          </p:cNvSpPr>
          <p:nvPr>
            <p:ph type="dt" sz="half" idx="2"/>
          </p:nvPr>
        </p:nvSpPr>
        <p:spPr>
          <a:xfrm>
            <a:off x="1166813" y="6248400"/>
            <a:ext cx="1905000" cy="457200"/>
          </a:xfrm>
        </p:spPr>
        <p:txBody>
          <a:bodyPr/>
          <a:lstStyle>
            <a:lvl1pPr>
              <a:defRPr>
                <a:solidFill>
                  <a:srgbClr val="000000"/>
                </a:solidFill>
              </a:defRPr>
            </a:lvl1pPr>
          </a:lstStyle>
          <a:p>
            <a:endParaRPr lang="en-US"/>
          </a:p>
        </p:txBody>
      </p:sp>
      <p:sp>
        <p:nvSpPr>
          <p:cNvPr id="38940" name="Rectangle 1052"/>
          <p:cNvSpPr>
            <a:spLocks noGrp="1" noChangeArrowheads="1"/>
          </p:cNvSpPr>
          <p:nvPr>
            <p:ph type="ftr" sz="quarter" idx="3"/>
          </p:nvPr>
        </p:nvSpPr>
        <p:spPr/>
        <p:txBody>
          <a:bodyPr/>
          <a:lstStyle>
            <a:lvl1pPr>
              <a:defRPr>
                <a:solidFill>
                  <a:srgbClr val="000000"/>
                </a:solidFill>
              </a:defRPr>
            </a:lvl1pPr>
          </a:lstStyle>
          <a:p>
            <a:endParaRPr lang="en-US"/>
          </a:p>
        </p:txBody>
      </p:sp>
      <p:sp>
        <p:nvSpPr>
          <p:cNvPr id="38941" name="Rectangle 1053"/>
          <p:cNvSpPr>
            <a:spLocks noGrp="1" noChangeArrowheads="1"/>
          </p:cNvSpPr>
          <p:nvPr>
            <p:ph type="sldNum" sz="quarter" idx="4"/>
          </p:nvPr>
        </p:nvSpPr>
        <p:spPr/>
        <p:txBody>
          <a:bodyPr/>
          <a:lstStyle>
            <a:lvl1pPr>
              <a:defRPr>
                <a:solidFill>
                  <a:srgbClr val="000000"/>
                </a:solidFill>
              </a:defRPr>
            </a:lvl1pPr>
          </a:lstStyle>
          <a:p>
            <a:fld id="{B2B46EBA-567D-4114-9DE0-B5CDDAF8F780}" type="slidenum">
              <a:rPr lang="en-US"/>
              <a:pPr/>
              <a:t>‹#›</a:t>
            </a:fld>
            <a:endParaRPr lang="en-US"/>
          </a:p>
        </p:txBody>
      </p:sp>
      <p:pic>
        <p:nvPicPr>
          <p:cNvPr id="30" name="Picture 29"/>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a:noFill/>
          </a:ln>
          <a:effectLst>
            <a:outerShdw blurRad="50800" dist="50800" dir="5400000" algn="ctr" rotWithShape="0">
              <a:schemeClr val="bg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BF69850-A829-45CA-9272-76DE7BBDEAC5}"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3A56D86-2EA7-4183-A621-7EF396ACD38C}"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117316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513556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758F055-A889-46B3-BA61-5BC884696E40}"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0D78A3A-3717-4780-9905-10190735A273}"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082A8B6-7900-48F1-87CC-0207BD137C45}"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F384813-1A88-4DEE-9CAB-4A46813D9D83}"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10A44AC-23ED-4A8E-9824-2D6FFCAC551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BF69850-A829-45CA-9272-76DE7BBDEAC5}" type="slidenum">
              <a:rPr lang="en-US"/>
              <a:pPr/>
              <a:t>‹#›</a:t>
            </a:fld>
            <a:endParaRPr lang="en-US"/>
          </a:p>
        </p:txBody>
      </p:sp>
    </p:spTree>
    <p:extLst>
      <p:ext uri="{BB962C8B-B14F-4D97-AF65-F5344CB8AC3E}">
        <p14:creationId xmlns:p14="http://schemas.microsoft.com/office/powerpoint/2010/main" val="42562030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20ECC84-43B2-450E-A555-B3044BC54381}"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3F46F8F-D63F-412A-94ED-76BBD9E3F212}"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2463" y="457200"/>
            <a:ext cx="1943100" cy="5638800"/>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1173163" y="457200"/>
            <a:ext cx="56769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BF970EA-F94F-4B7C-BDBB-2E50D454074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3A56D86-2EA7-4183-A621-7EF396ACD38C}" type="slidenum">
              <a:rPr lang="en-US"/>
              <a:pPr/>
              <a:t>‹#›</a:t>
            </a:fld>
            <a:endParaRPr lang="en-US"/>
          </a:p>
        </p:txBody>
      </p:sp>
    </p:spTree>
    <p:extLst>
      <p:ext uri="{BB962C8B-B14F-4D97-AF65-F5344CB8AC3E}">
        <p14:creationId xmlns:p14="http://schemas.microsoft.com/office/powerpoint/2010/main" val="3362862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117316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513556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758F055-A889-46B3-BA61-5BC884696E40}" type="slidenum">
              <a:rPr lang="en-US"/>
              <a:pPr/>
              <a:t>‹#›</a:t>
            </a:fld>
            <a:endParaRPr lang="en-US"/>
          </a:p>
        </p:txBody>
      </p:sp>
    </p:spTree>
    <p:extLst>
      <p:ext uri="{BB962C8B-B14F-4D97-AF65-F5344CB8AC3E}">
        <p14:creationId xmlns:p14="http://schemas.microsoft.com/office/powerpoint/2010/main" val="1490340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0D78A3A-3717-4780-9905-10190735A273}" type="slidenum">
              <a:rPr lang="en-US"/>
              <a:pPr/>
              <a:t>‹#›</a:t>
            </a:fld>
            <a:endParaRPr lang="en-US"/>
          </a:p>
        </p:txBody>
      </p:sp>
    </p:spTree>
    <p:extLst>
      <p:ext uri="{BB962C8B-B14F-4D97-AF65-F5344CB8AC3E}">
        <p14:creationId xmlns:p14="http://schemas.microsoft.com/office/powerpoint/2010/main" val="3819294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082A8B6-7900-48F1-87CC-0207BD137C45}" type="slidenum">
              <a:rPr lang="en-US"/>
              <a:pPr/>
              <a:t>‹#›</a:t>
            </a:fld>
            <a:endParaRPr lang="en-US"/>
          </a:p>
        </p:txBody>
      </p:sp>
    </p:spTree>
    <p:extLst>
      <p:ext uri="{BB962C8B-B14F-4D97-AF65-F5344CB8AC3E}">
        <p14:creationId xmlns:p14="http://schemas.microsoft.com/office/powerpoint/2010/main" val="2583231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F384813-1A88-4DEE-9CAB-4A46813D9D83}" type="slidenum">
              <a:rPr lang="en-US"/>
              <a:pPr/>
              <a:t>‹#›</a:t>
            </a:fld>
            <a:endParaRPr lang="en-US"/>
          </a:p>
        </p:txBody>
      </p:sp>
    </p:spTree>
    <p:extLst>
      <p:ext uri="{BB962C8B-B14F-4D97-AF65-F5344CB8AC3E}">
        <p14:creationId xmlns:p14="http://schemas.microsoft.com/office/powerpoint/2010/main" val="4161557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10A44AC-23ED-4A8E-9824-2D6FFCAC551A}" type="slidenum">
              <a:rPr lang="en-US"/>
              <a:pPr/>
              <a:t>‹#›</a:t>
            </a:fld>
            <a:endParaRPr lang="en-US"/>
          </a:p>
        </p:txBody>
      </p:sp>
    </p:spTree>
    <p:extLst>
      <p:ext uri="{BB962C8B-B14F-4D97-AF65-F5344CB8AC3E}">
        <p14:creationId xmlns:p14="http://schemas.microsoft.com/office/powerpoint/2010/main" val="1625230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20ECC84-43B2-450E-A555-B3044BC54381}" type="slidenum">
              <a:rPr lang="en-US"/>
              <a:pPr/>
              <a:t>‹#›</a:t>
            </a:fld>
            <a:endParaRPr lang="en-US"/>
          </a:p>
        </p:txBody>
      </p:sp>
    </p:spTree>
    <p:extLst>
      <p:ext uri="{BB962C8B-B14F-4D97-AF65-F5344CB8AC3E}">
        <p14:creationId xmlns:p14="http://schemas.microsoft.com/office/powerpoint/2010/main" val="3186267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37890" name="Group 2"/>
          <p:cNvGrpSpPr>
            <a:grpSpLocks/>
          </p:cNvGrpSpPr>
          <p:nvPr/>
        </p:nvGrpSpPr>
        <p:grpSpPr bwMode="auto">
          <a:xfrm>
            <a:off x="0" y="-4763"/>
            <a:ext cx="1063625" cy="6858001"/>
            <a:chOff x="0" y="-3"/>
            <a:chExt cx="670" cy="4320"/>
          </a:xfrm>
        </p:grpSpPr>
        <p:grpSp>
          <p:nvGrpSpPr>
            <p:cNvPr id="37891" name="Group 3"/>
            <p:cNvGrpSpPr>
              <a:grpSpLocks/>
            </p:cNvGrpSpPr>
            <p:nvPr/>
          </p:nvGrpSpPr>
          <p:grpSpPr bwMode="auto">
            <a:xfrm rot="16200000" flipH="1">
              <a:off x="-1815" y="1838"/>
              <a:ext cx="4320" cy="638"/>
              <a:chOff x="-2" y="1562"/>
              <a:chExt cx="5762" cy="638"/>
            </a:xfrm>
          </p:grpSpPr>
          <p:sp>
            <p:nvSpPr>
              <p:cNvPr id="37892" name="Freeform 4"/>
              <p:cNvSpPr>
                <a:spLocks/>
              </p:cNvSpPr>
              <p:nvPr/>
            </p:nvSpPr>
            <p:spPr bwMode="ltGray">
              <a:xfrm rot="-5400000">
                <a:off x="2559" y="-993"/>
                <a:ext cx="624" cy="5745"/>
              </a:xfrm>
              <a:custGeom>
                <a:avLst/>
                <a:gdLst/>
                <a:ahLst/>
                <a:cxnLst>
                  <a:cxn ang="0">
                    <a:pos x="0" y="0"/>
                  </a:cxn>
                  <a:cxn ang="0">
                    <a:pos x="0" y="720"/>
                  </a:cxn>
                  <a:cxn ang="0">
                    <a:pos x="1000" y="720"/>
                  </a:cxn>
                  <a:cxn ang="0">
                    <a:pos x="1000" y="0"/>
                  </a:cxn>
                  <a:cxn ang="0">
                    <a:pos x="0" y="0"/>
                  </a:cxn>
                </a:cxnLst>
                <a:rect l="0" t="0" r="r" b="b"/>
                <a:pathLst>
                  <a:path w="1000" h="720">
                    <a:moveTo>
                      <a:pt x="0" y="0"/>
                    </a:moveTo>
                    <a:lnTo>
                      <a:pt x="0" y="720"/>
                    </a:lnTo>
                    <a:lnTo>
                      <a:pt x="1000" y="720"/>
                    </a:lnTo>
                    <a:lnTo>
                      <a:pt x="1000" y="0"/>
                    </a:lnTo>
                    <a:lnTo>
                      <a:pt x="0" y="0"/>
                    </a:lnTo>
                    <a:close/>
                  </a:path>
                </a:pathLst>
              </a:custGeom>
              <a:solidFill>
                <a:schemeClr val="accent1"/>
              </a:solidFill>
              <a:ln w="9525">
                <a:noFill/>
                <a:round/>
                <a:headEnd/>
                <a:tailEnd/>
              </a:ln>
            </p:spPr>
            <p:txBody>
              <a:bodyPr wrap="none" anchor="ctr"/>
              <a:lstStyle/>
              <a:p>
                <a:endParaRPr lang="en-IN"/>
              </a:p>
            </p:txBody>
          </p:sp>
          <p:sp>
            <p:nvSpPr>
              <p:cNvPr id="37893" name="Freeform 5"/>
              <p:cNvSpPr>
                <a:spLocks/>
              </p:cNvSpPr>
              <p:nvPr/>
            </p:nvSpPr>
            <p:spPr bwMode="ltGray">
              <a:xfrm rot="-5400000">
                <a:off x="1323" y="1669"/>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endParaRPr lang="en-IN"/>
              </a:p>
            </p:txBody>
          </p:sp>
          <p:sp>
            <p:nvSpPr>
              <p:cNvPr id="37894" name="Freeform 6"/>
              <p:cNvSpPr>
                <a:spLocks/>
              </p:cNvSpPr>
              <p:nvPr/>
            </p:nvSpPr>
            <p:spPr bwMode="ltGray">
              <a:xfrm rot="-5400000">
                <a:off x="982" y="1669"/>
                <a:ext cx="624" cy="42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w="9525">
                <a:noFill/>
                <a:round/>
                <a:headEnd/>
                <a:tailEnd/>
              </a:ln>
            </p:spPr>
            <p:txBody>
              <a:bodyPr wrap="none" anchor="ctr"/>
              <a:lstStyle/>
              <a:p>
                <a:endParaRPr lang="en-IN"/>
              </a:p>
            </p:txBody>
          </p:sp>
          <p:sp>
            <p:nvSpPr>
              <p:cNvPr id="37895" name="Freeform 7"/>
              <p:cNvSpPr>
                <a:spLocks/>
              </p:cNvSpPr>
              <p:nvPr/>
            </p:nvSpPr>
            <p:spPr bwMode="ltGray">
              <a:xfrm rot="-5400000">
                <a:off x="-57" y="1752"/>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w="9525">
                <a:noFill/>
                <a:round/>
                <a:headEnd/>
                <a:tailEnd/>
              </a:ln>
            </p:spPr>
            <p:txBody>
              <a:bodyPr wrap="none" anchor="ctr"/>
              <a:lstStyle/>
              <a:p>
                <a:endParaRPr lang="en-IN"/>
              </a:p>
            </p:txBody>
          </p:sp>
          <p:sp>
            <p:nvSpPr>
              <p:cNvPr id="37896" name="Freeform 8"/>
              <p:cNvSpPr>
                <a:spLocks/>
              </p:cNvSpPr>
              <p:nvPr/>
            </p:nvSpPr>
            <p:spPr bwMode="ltGray">
              <a:xfrm rot="-5400000">
                <a:off x="664" y="1733"/>
                <a:ext cx="624" cy="294"/>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w="9525">
                <a:noFill/>
                <a:round/>
                <a:headEnd/>
                <a:tailEnd/>
              </a:ln>
            </p:spPr>
            <p:txBody>
              <a:bodyPr wrap="none" anchor="ctr"/>
              <a:lstStyle/>
              <a:p>
                <a:endParaRPr lang="en-IN"/>
              </a:p>
            </p:txBody>
          </p:sp>
          <p:sp>
            <p:nvSpPr>
              <p:cNvPr id="37897" name="Freeform 9"/>
              <p:cNvSpPr>
                <a:spLocks/>
              </p:cNvSpPr>
              <p:nvPr/>
            </p:nvSpPr>
            <p:spPr bwMode="ltGray">
              <a:xfrm rot="-5400000">
                <a:off x="442" y="1699"/>
                <a:ext cx="624" cy="362"/>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endParaRPr lang="en-IN"/>
              </a:p>
            </p:txBody>
          </p:sp>
          <p:sp>
            <p:nvSpPr>
              <p:cNvPr id="37898" name="Freeform 10"/>
              <p:cNvSpPr>
                <a:spLocks/>
              </p:cNvSpPr>
              <p:nvPr/>
            </p:nvSpPr>
            <p:spPr bwMode="ltGray">
              <a:xfrm rot="-5400000">
                <a:off x="156" y="1726"/>
                <a:ext cx="632" cy="315"/>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endParaRPr lang="en-IN"/>
              </a:p>
            </p:txBody>
          </p:sp>
          <p:sp>
            <p:nvSpPr>
              <p:cNvPr id="37899" name="Freeform 11"/>
              <p:cNvSpPr>
                <a:spLocks/>
              </p:cNvSpPr>
              <p:nvPr/>
            </p:nvSpPr>
            <p:spPr bwMode="ltGray">
              <a:xfrm rot="-5400000">
                <a:off x="3211" y="1664"/>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endParaRPr lang="en-IN"/>
              </a:p>
            </p:txBody>
          </p:sp>
          <p:sp>
            <p:nvSpPr>
              <p:cNvPr id="37900" name="Freeform 12"/>
              <p:cNvSpPr>
                <a:spLocks/>
              </p:cNvSpPr>
              <p:nvPr/>
            </p:nvSpPr>
            <p:spPr bwMode="ltGray">
              <a:xfrm rot="-5400000">
                <a:off x="2870" y="1664"/>
                <a:ext cx="624" cy="42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w="9525">
                <a:noFill/>
                <a:round/>
                <a:headEnd/>
                <a:tailEnd/>
              </a:ln>
            </p:spPr>
            <p:txBody>
              <a:bodyPr wrap="none" anchor="ctr"/>
              <a:lstStyle/>
              <a:p>
                <a:endParaRPr lang="en-IN"/>
              </a:p>
            </p:txBody>
          </p:sp>
          <p:sp>
            <p:nvSpPr>
              <p:cNvPr id="37901" name="Freeform 13"/>
              <p:cNvSpPr>
                <a:spLocks/>
              </p:cNvSpPr>
              <p:nvPr/>
            </p:nvSpPr>
            <p:spPr bwMode="ltGray">
              <a:xfrm rot="-5400000">
                <a:off x="1830" y="1747"/>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w="9525">
                <a:noFill/>
                <a:round/>
                <a:headEnd/>
                <a:tailEnd/>
              </a:ln>
            </p:spPr>
            <p:txBody>
              <a:bodyPr wrap="none" anchor="ctr"/>
              <a:lstStyle/>
              <a:p>
                <a:endParaRPr lang="en-IN"/>
              </a:p>
            </p:txBody>
          </p:sp>
          <p:sp>
            <p:nvSpPr>
              <p:cNvPr id="37902" name="Freeform 14"/>
              <p:cNvSpPr>
                <a:spLocks/>
              </p:cNvSpPr>
              <p:nvPr/>
            </p:nvSpPr>
            <p:spPr bwMode="ltGray">
              <a:xfrm rot="-5400000">
                <a:off x="2551" y="1728"/>
                <a:ext cx="624" cy="294"/>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w="9525">
                <a:noFill/>
                <a:round/>
                <a:headEnd/>
                <a:tailEnd/>
              </a:ln>
            </p:spPr>
            <p:txBody>
              <a:bodyPr wrap="none" anchor="ctr"/>
              <a:lstStyle/>
              <a:p>
                <a:endParaRPr lang="en-IN"/>
              </a:p>
            </p:txBody>
          </p:sp>
          <p:sp>
            <p:nvSpPr>
              <p:cNvPr id="37903" name="Freeform 15"/>
              <p:cNvSpPr>
                <a:spLocks/>
              </p:cNvSpPr>
              <p:nvPr/>
            </p:nvSpPr>
            <p:spPr bwMode="ltGray">
              <a:xfrm rot="-5400000">
                <a:off x="2330" y="1694"/>
                <a:ext cx="624" cy="361"/>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endParaRPr lang="en-IN"/>
              </a:p>
            </p:txBody>
          </p:sp>
          <p:sp>
            <p:nvSpPr>
              <p:cNvPr id="37904" name="Freeform 16"/>
              <p:cNvSpPr>
                <a:spLocks/>
              </p:cNvSpPr>
              <p:nvPr/>
            </p:nvSpPr>
            <p:spPr bwMode="ltGray">
              <a:xfrm rot="-5400000">
                <a:off x="2043" y="1721"/>
                <a:ext cx="632" cy="31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w="9525">
                <a:noFill/>
                <a:round/>
                <a:headEnd/>
                <a:tailEnd/>
              </a:ln>
            </p:spPr>
            <p:txBody>
              <a:bodyPr wrap="none" anchor="ctr"/>
              <a:lstStyle/>
              <a:p>
                <a:endParaRPr lang="en-IN"/>
              </a:p>
            </p:txBody>
          </p:sp>
          <p:sp>
            <p:nvSpPr>
              <p:cNvPr id="37905" name="Freeform 17"/>
              <p:cNvSpPr>
                <a:spLocks/>
              </p:cNvSpPr>
              <p:nvPr/>
            </p:nvSpPr>
            <p:spPr bwMode="ltGray">
              <a:xfrm rot="-5400000">
                <a:off x="4077" y="1669"/>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w="9525">
                <a:noFill/>
                <a:round/>
                <a:headEnd/>
                <a:tailEnd/>
              </a:ln>
            </p:spPr>
            <p:txBody>
              <a:bodyPr wrap="none" anchor="ctr"/>
              <a:lstStyle/>
              <a:p>
                <a:endParaRPr lang="en-IN"/>
              </a:p>
            </p:txBody>
          </p:sp>
          <p:sp>
            <p:nvSpPr>
              <p:cNvPr id="37906" name="Freeform 18"/>
              <p:cNvSpPr>
                <a:spLocks/>
              </p:cNvSpPr>
              <p:nvPr/>
            </p:nvSpPr>
            <p:spPr bwMode="ltGray">
              <a:xfrm rot="-5400000">
                <a:off x="3736" y="1669"/>
                <a:ext cx="624" cy="42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w="9525">
                <a:noFill/>
                <a:round/>
                <a:headEnd/>
                <a:tailEnd/>
              </a:ln>
            </p:spPr>
            <p:txBody>
              <a:bodyPr wrap="none" anchor="ctr"/>
              <a:lstStyle/>
              <a:p>
                <a:endParaRPr lang="en-IN"/>
              </a:p>
            </p:txBody>
          </p:sp>
          <p:sp>
            <p:nvSpPr>
              <p:cNvPr id="37907" name="Freeform 19"/>
              <p:cNvSpPr>
                <a:spLocks/>
              </p:cNvSpPr>
              <p:nvPr/>
            </p:nvSpPr>
            <p:spPr bwMode="ltGray">
              <a:xfrm rot="-5400000">
                <a:off x="4584" y="1747"/>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w="9525">
                <a:noFill/>
                <a:round/>
                <a:headEnd/>
                <a:tailEnd/>
              </a:ln>
            </p:spPr>
            <p:txBody>
              <a:bodyPr wrap="none" anchor="ctr"/>
              <a:lstStyle/>
              <a:p>
                <a:endParaRPr lang="en-IN"/>
              </a:p>
            </p:txBody>
          </p:sp>
          <p:sp>
            <p:nvSpPr>
              <p:cNvPr id="37908" name="Freeform 20"/>
              <p:cNvSpPr>
                <a:spLocks/>
              </p:cNvSpPr>
              <p:nvPr/>
            </p:nvSpPr>
            <p:spPr bwMode="ltGray">
              <a:xfrm>
                <a:off x="5469" y="1562"/>
                <a:ext cx="291" cy="625"/>
              </a:xfrm>
              <a:custGeom>
                <a:avLst/>
                <a:gdLst/>
                <a:ahLst/>
                <a:cxnLst>
                  <a:cxn ang="0">
                    <a:pos x="0" y="624"/>
                  </a:cxn>
                  <a:cxn ang="0">
                    <a:pos x="291" y="625"/>
                  </a:cxn>
                  <a:cxn ang="0">
                    <a:pos x="291" y="6"/>
                  </a:cxn>
                  <a:cxn ang="0">
                    <a:pos x="0" y="0"/>
                  </a:cxn>
                  <a:cxn ang="0">
                    <a:pos x="0" y="624"/>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w="9525">
                <a:noFill/>
                <a:round/>
                <a:headEnd/>
                <a:tailEnd/>
              </a:ln>
            </p:spPr>
            <p:txBody>
              <a:bodyPr wrap="none" anchor="ctr"/>
              <a:lstStyle/>
              <a:p>
                <a:endParaRPr lang="en-IN"/>
              </a:p>
            </p:txBody>
          </p:sp>
          <p:sp>
            <p:nvSpPr>
              <p:cNvPr id="37909" name="Freeform 21"/>
              <p:cNvSpPr>
                <a:spLocks/>
              </p:cNvSpPr>
              <p:nvPr/>
            </p:nvSpPr>
            <p:spPr bwMode="ltGray">
              <a:xfrm rot="-5400000">
                <a:off x="5084" y="1694"/>
                <a:ext cx="624" cy="361"/>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endParaRPr lang="en-IN"/>
              </a:p>
            </p:txBody>
          </p:sp>
          <p:sp>
            <p:nvSpPr>
              <p:cNvPr id="37910" name="Freeform 22"/>
              <p:cNvSpPr>
                <a:spLocks/>
              </p:cNvSpPr>
              <p:nvPr/>
            </p:nvSpPr>
            <p:spPr bwMode="ltGray">
              <a:xfrm rot="-5400000">
                <a:off x="4797" y="1721"/>
                <a:ext cx="632" cy="31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endParaRPr lang="en-IN"/>
              </a:p>
            </p:txBody>
          </p:sp>
        </p:grpSp>
        <p:sp>
          <p:nvSpPr>
            <p:cNvPr id="37911" name="Freeform 23"/>
            <p:cNvSpPr>
              <a:spLocks/>
            </p:cNvSpPr>
            <p:nvPr/>
          </p:nvSpPr>
          <p:spPr bwMode="ltGray">
            <a:xfrm rot="16200000" flipH="1">
              <a:off x="-1954" y="1951"/>
              <a:ext cx="4320" cy="412"/>
            </a:xfrm>
            <a:custGeom>
              <a:avLst/>
              <a:gdLst/>
              <a:ahLst/>
              <a:cxnLst>
                <a:cxn ang="0">
                  <a:pos x="0" y="196"/>
                </a:cxn>
                <a:cxn ang="0">
                  <a:pos x="5762" y="188"/>
                </a:cxn>
                <a:cxn ang="0">
                  <a:pos x="5762" y="4"/>
                </a:cxn>
                <a:cxn ang="0">
                  <a:pos x="0" y="0"/>
                </a:cxn>
                <a:cxn ang="0">
                  <a:pos x="0" y="196"/>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0" scaled="1"/>
            </a:gradFill>
            <a:ln w="9525" cap="flat">
              <a:noFill/>
              <a:prstDash val="solid"/>
              <a:miter lim="800000"/>
              <a:headEnd type="none" w="med" len="med"/>
              <a:tailEnd type="none" w="med" len="med"/>
            </a:ln>
            <a:effectLst/>
          </p:spPr>
          <p:txBody>
            <a:bodyPr wrap="none" anchor="ctr"/>
            <a:lstStyle/>
            <a:p>
              <a:endParaRPr lang="en-IN"/>
            </a:p>
          </p:txBody>
        </p:sp>
        <p:sp>
          <p:nvSpPr>
            <p:cNvPr id="37912" name="Freeform 24"/>
            <p:cNvSpPr>
              <a:spLocks/>
            </p:cNvSpPr>
            <p:nvPr/>
          </p:nvSpPr>
          <p:spPr bwMode="ltGray">
            <a:xfrm rot="16200000" flipH="1">
              <a:off x="-1584" y="2062"/>
              <a:ext cx="4319" cy="189"/>
            </a:xfrm>
            <a:custGeom>
              <a:avLst/>
              <a:gdLst/>
              <a:ahLst/>
              <a:cxnLst>
                <a:cxn ang="0">
                  <a:pos x="0" y="28"/>
                </a:cxn>
                <a:cxn ang="0">
                  <a:pos x="5761" y="0"/>
                </a:cxn>
                <a:cxn ang="0">
                  <a:pos x="5761" y="189"/>
                </a:cxn>
                <a:cxn ang="0">
                  <a:pos x="1" y="189"/>
                </a:cxn>
                <a:cxn ang="0">
                  <a:pos x="0" y="28"/>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0" scaled="1"/>
            </a:gradFill>
            <a:ln w="9525" cap="flat">
              <a:noFill/>
              <a:prstDash val="solid"/>
              <a:miter lim="800000"/>
              <a:headEnd type="none" w="med" len="med"/>
              <a:tailEnd type="none" w="med" len="med"/>
            </a:ln>
            <a:effectLst/>
          </p:spPr>
          <p:txBody>
            <a:bodyPr wrap="none" anchor="ctr"/>
            <a:lstStyle/>
            <a:p>
              <a:endParaRPr lang="en-IN"/>
            </a:p>
          </p:txBody>
        </p:sp>
      </p:grpSp>
      <p:sp>
        <p:nvSpPr>
          <p:cNvPr id="37913" name="Rectangle 25"/>
          <p:cNvSpPr>
            <a:spLocks noGrp="1" noChangeArrowheads="1"/>
          </p:cNvSpPr>
          <p:nvPr>
            <p:ph type="title"/>
          </p:nvPr>
        </p:nvSpPr>
        <p:spPr bwMode="auto">
          <a:xfrm>
            <a:off x="1173163" y="4572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7914" name="Rectangle 26"/>
          <p:cNvSpPr>
            <a:spLocks noGrp="1" noChangeArrowheads="1"/>
          </p:cNvSpPr>
          <p:nvPr>
            <p:ph type="body" idx="1"/>
          </p:nvPr>
        </p:nvSpPr>
        <p:spPr bwMode="auto">
          <a:xfrm>
            <a:off x="1173163"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7915" name="Rectangle 27"/>
          <p:cNvSpPr>
            <a:spLocks noGrp="1" noChangeArrowheads="1"/>
          </p:cNvSpPr>
          <p:nvPr>
            <p:ph type="dt" sz="half" idx="2"/>
          </p:nvPr>
        </p:nvSpPr>
        <p:spPr bwMode="auto">
          <a:xfrm>
            <a:off x="1173163" y="6265863"/>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400">
                <a:latin typeface="+mn-lt"/>
              </a:defRPr>
            </a:lvl1pPr>
          </a:lstStyle>
          <a:p>
            <a:endParaRPr lang="en-US"/>
          </a:p>
        </p:txBody>
      </p:sp>
      <p:sp>
        <p:nvSpPr>
          <p:cNvPr id="37916" name="Rectangle 28"/>
          <p:cNvSpPr>
            <a:spLocks noGrp="1" noChangeArrowheads="1"/>
          </p:cNvSpPr>
          <p:nvPr>
            <p:ph type="ftr" sz="quarter" idx="3"/>
          </p:nvPr>
        </p:nvSpPr>
        <p:spPr bwMode="auto">
          <a:xfrm>
            <a:off x="35814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spcBef>
                <a:spcPct val="50000"/>
              </a:spcBef>
              <a:defRPr sz="1400">
                <a:latin typeface="+mn-lt"/>
              </a:defRPr>
            </a:lvl1pPr>
          </a:lstStyle>
          <a:p>
            <a:endParaRPr lang="en-US"/>
          </a:p>
        </p:txBody>
      </p:sp>
      <p:sp>
        <p:nvSpPr>
          <p:cNvPr id="37917" name="Rectangle 29"/>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a:latin typeface="+mn-lt"/>
              </a:defRPr>
            </a:lvl1pPr>
          </a:lstStyle>
          <a:p>
            <a:fld id="{0D2D2C5A-AB9B-4788-BD9B-512FAE2C82B8}" type="slidenum">
              <a:rPr lang="en-US"/>
              <a:pPr/>
              <a:t>‹#›</a:t>
            </a:fld>
            <a:endParaRPr lang="en-US"/>
          </a:p>
        </p:txBody>
      </p:sp>
      <p:pic>
        <p:nvPicPr>
          <p:cNvPr id="31" name="Picture 30"/>
          <p:cNvPicPr>
            <a:picLocks noChangeAspect="1" noChangeArrowheads="1"/>
          </p:cNvPicPr>
          <p:nvPr userDrawn="1"/>
        </p:nvPicPr>
        <p:blipFill>
          <a:blip r:embed="rId13">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a:noFill/>
          </a:ln>
          <a:effectLst>
            <a:outerShdw blurRad="50800" dist="50800" dir="5400000" algn="ctr" rotWithShape="0">
              <a:schemeClr val="bg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17432046"/>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imes New Roman" charset="0"/>
        </a:defRPr>
      </a:lvl2pPr>
      <a:lvl3pPr algn="l" rtl="0" fontAlgn="base">
        <a:spcBef>
          <a:spcPct val="0"/>
        </a:spcBef>
        <a:spcAft>
          <a:spcPct val="0"/>
        </a:spcAft>
        <a:defRPr sz="4400">
          <a:solidFill>
            <a:schemeClr val="tx2"/>
          </a:solidFill>
          <a:latin typeface="Times New Roman" charset="0"/>
        </a:defRPr>
      </a:lvl3pPr>
      <a:lvl4pPr algn="l" rtl="0" fontAlgn="base">
        <a:spcBef>
          <a:spcPct val="0"/>
        </a:spcBef>
        <a:spcAft>
          <a:spcPct val="0"/>
        </a:spcAft>
        <a:defRPr sz="4400">
          <a:solidFill>
            <a:schemeClr val="tx2"/>
          </a:solidFill>
          <a:latin typeface="Times New Roman" charset="0"/>
        </a:defRPr>
      </a:lvl4pPr>
      <a:lvl5pPr algn="l" rtl="0" fontAlgn="base">
        <a:spcBef>
          <a:spcPct val="0"/>
        </a:spcBef>
        <a:spcAft>
          <a:spcPct val="0"/>
        </a:spcAft>
        <a:defRPr sz="4400">
          <a:solidFill>
            <a:schemeClr val="tx2"/>
          </a:solidFill>
          <a:latin typeface="Times New Roman" charset="0"/>
        </a:defRPr>
      </a:lvl5pPr>
      <a:lvl6pPr marL="457200" algn="l" rtl="0" fontAlgn="base">
        <a:spcBef>
          <a:spcPct val="0"/>
        </a:spcBef>
        <a:spcAft>
          <a:spcPct val="0"/>
        </a:spcAft>
        <a:defRPr sz="4400">
          <a:solidFill>
            <a:schemeClr val="tx2"/>
          </a:solidFill>
          <a:latin typeface="Times New Roman" charset="0"/>
        </a:defRPr>
      </a:lvl6pPr>
      <a:lvl7pPr marL="914400" algn="l" rtl="0" fontAlgn="base">
        <a:spcBef>
          <a:spcPct val="0"/>
        </a:spcBef>
        <a:spcAft>
          <a:spcPct val="0"/>
        </a:spcAft>
        <a:defRPr sz="4400">
          <a:solidFill>
            <a:schemeClr val="tx2"/>
          </a:solidFill>
          <a:latin typeface="Times New Roman" charset="0"/>
        </a:defRPr>
      </a:lvl7pPr>
      <a:lvl8pPr marL="1371600" algn="l" rtl="0" fontAlgn="base">
        <a:spcBef>
          <a:spcPct val="0"/>
        </a:spcBef>
        <a:spcAft>
          <a:spcPct val="0"/>
        </a:spcAft>
        <a:defRPr sz="4400">
          <a:solidFill>
            <a:schemeClr val="tx2"/>
          </a:solidFill>
          <a:latin typeface="Times New Roman" charset="0"/>
        </a:defRPr>
      </a:lvl8pPr>
      <a:lvl9pPr marL="1828800" algn="l" rtl="0" fontAlgn="base">
        <a:spcBef>
          <a:spcPct val="0"/>
        </a:spcBef>
        <a:spcAft>
          <a:spcPct val="0"/>
        </a:spcAft>
        <a:defRPr sz="4400">
          <a:solidFill>
            <a:schemeClr val="tx2"/>
          </a:solidFill>
          <a:latin typeface="Times New Roman" charset="0"/>
        </a:defRPr>
      </a:lvl9pPr>
    </p:titleStyle>
    <p:bodyStyle>
      <a:lvl1pPr marL="342900" indent="-342900" algn="l" rtl="0" fontAlgn="base">
        <a:spcBef>
          <a:spcPct val="20000"/>
        </a:spcBef>
        <a:spcAft>
          <a:spcPct val="0"/>
        </a:spcAft>
        <a:buClr>
          <a:schemeClr val="accent1"/>
        </a:buClr>
        <a:buSzPct val="8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37890" name="Group 2"/>
          <p:cNvGrpSpPr>
            <a:grpSpLocks/>
          </p:cNvGrpSpPr>
          <p:nvPr/>
        </p:nvGrpSpPr>
        <p:grpSpPr bwMode="auto">
          <a:xfrm>
            <a:off x="0" y="-4763"/>
            <a:ext cx="1063625" cy="6858001"/>
            <a:chOff x="0" y="-3"/>
            <a:chExt cx="670" cy="4320"/>
          </a:xfrm>
        </p:grpSpPr>
        <p:grpSp>
          <p:nvGrpSpPr>
            <p:cNvPr id="37891" name="Group 3"/>
            <p:cNvGrpSpPr>
              <a:grpSpLocks/>
            </p:cNvGrpSpPr>
            <p:nvPr/>
          </p:nvGrpSpPr>
          <p:grpSpPr bwMode="auto">
            <a:xfrm rot="16200000" flipH="1">
              <a:off x="-1815" y="1838"/>
              <a:ext cx="4320" cy="638"/>
              <a:chOff x="-2" y="1562"/>
              <a:chExt cx="5762" cy="638"/>
            </a:xfrm>
          </p:grpSpPr>
          <p:sp>
            <p:nvSpPr>
              <p:cNvPr id="37892" name="Freeform 4"/>
              <p:cNvSpPr>
                <a:spLocks/>
              </p:cNvSpPr>
              <p:nvPr/>
            </p:nvSpPr>
            <p:spPr bwMode="ltGray">
              <a:xfrm rot="-5400000">
                <a:off x="2559" y="-993"/>
                <a:ext cx="624" cy="5745"/>
              </a:xfrm>
              <a:custGeom>
                <a:avLst/>
                <a:gdLst/>
                <a:ahLst/>
                <a:cxnLst>
                  <a:cxn ang="0">
                    <a:pos x="0" y="0"/>
                  </a:cxn>
                  <a:cxn ang="0">
                    <a:pos x="0" y="720"/>
                  </a:cxn>
                  <a:cxn ang="0">
                    <a:pos x="1000" y="720"/>
                  </a:cxn>
                  <a:cxn ang="0">
                    <a:pos x="1000" y="0"/>
                  </a:cxn>
                  <a:cxn ang="0">
                    <a:pos x="0" y="0"/>
                  </a:cxn>
                </a:cxnLst>
                <a:rect l="0" t="0" r="r" b="b"/>
                <a:pathLst>
                  <a:path w="1000" h="720">
                    <a:moveTo>
                      <a:pt x="0" y="0"/>
                    </a:moveTo>
                    <a:lnTo>
                      <a:pt x="0" y="720"/>
                    </a:lnTo>
                    <a:lnTo>
                      <a:pt x="1000" y="720"/>
                    </a:lnTo>
                    <a:lnTo>
                      <a:pt x="1000" y="0"/>
                    </a:lnTo>
                    <a:lnTo>
                      <a:pt x="0" y="0"/>
                    </a:lnTo>
                    <a:close/>
                  </a:path>
                </a:pathLst>
              </a:custGeom>
              <a:solidFill>
                <a:schemeClr val="accent1"/>
              </a:solidFill>
              <a:ln w="9525">
                <a:noFill/>
                <a:round/>
                <a:headEnd/>
                <a:tailEnd/>
              </a:ln>
            </p:spPr>
            <p:txBody>
              <a:bodyPr wrap="none" anchor="ctr"/>
              <a:lstStyle/>
              <a:p>
                <a:endParaRPr lang="en-IN"/>
              </a:p>
            </p:txBody>
          </p:sp>
          <p:sp>
            <p:nvSpPr>
              <p:cNvPr id="37893" name="Freeform 5"/>
              <p:cNvSpPr>
                <a:spLocks/>
              </p:cNvSpPr>
              <p:nvPr/>
            </p:nvSpPr>
            <p:spPr bwMode="ltGray">
              <a:xfrm rot="-5400000">
                <a:off x="1323" y="1669"/>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endParaRPr lang="en-IN"/>
              </a:p>
            </p:txBody>
          </p:sp>
          <p:sp>
            <p:nvSpPr>
              <p:cNvPr id="37894" name="Freeform 6"/>
              <p:cNvSpPr>
                <a:spLocks/>
              </p:cNvSpPr>
              <p:nvPr/>
            </p:nvSpPr>
            <p:spPr bwMode="ltGray">
              <a:xfrm rot="-5400000">
                <a:off x="982" y="1669"/>
                <a:ext cx="624" cy="42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w="9525">
                <a:noFill/>
                <a:round/>
                <a:headEnd/>
                <a:tailEnd/>
              </a:ln>
            </p:spPr>
            <p:txBody>
              <a:bodyPr wrap="none" anchor="ctr"/>
              <a:lstStyle/>
              <a:p>
                <a:endParaRPr lang="en-IN"/>
              </a:p>
            </p:txBody>
          </p:sp>
          <p:sp>
            <p:nvSpPr>
              <p:cNvPr id="37895" name="Freeform 7"/>
              <p:cNvSpPr>
                <a:spLocks/>
              </p:cNvSpPr>
              <p:nvPr/>
            </p:nvSpPr>
            <p:spPr bwMode="ltGray">
              <a:xfrm rot="-5400000">
                <a:off x="-57" y="1752"/>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w="9525">
                <a:noFill/>
                <a:round/>
                <a:headEnd/>
                <a:tailEnd/>
              </a:ln>
            </p:spPr>
            <p:txBody>
              <a:bodyPr wrap="none" anchor="ctr"/>
              <a:lstStyle/>
              <a:p>
                <a:endParaRPr lang="en-IN"/>
              </a:p>
            </p:txBody>
          </p:sp>
          <p:sp>
            <p:nvSpPr>
              <p:cNvPr id="37896" name="Freeform 8"/>
              <p:cNvSpPr>
                <a:spLocks/>
              </p:cNvSpPr>
              <p:nvPr/>
            </p:nvSpPr>
            <p:spPr bwMode="ltGray">
              <a:xfrm rot="-5400000">
                <a:off x="664" y="1733"/>
                <a:ext cx="624" cy="294"/>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w="9525">
                <a:noFill/>
                <a:round/>
                <a:headEnd/>
                <a:tailEnd/>
              </a:ln>
            </p:spPr>
            <p:txBody>
              <a:bodyPr wrap="none" anchor="ctr"/>
              <a:lstStyle/>
              <a:p>
                <a:endParaRPr lang="en-IN"/>
              </a:p>
            </p:txBody>
          </p:sp>
          <p:sp>
            <p:nvSpPr>
              <p:cNvPr id="37897" name="Freeform 9"/>
              <p:cNvSpPr>
                <a:spLocks/>
              </p:cNvSpPr>
              <p:nvPr/>
            </p:nvSpPr>
            <p:spPr bwMode="ltGray">
              <a:xfrm rot="-5400000">
                <a:off x="442" y="1699"/>
                <a:ext cx="624" cy="362"/>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endParaRPr lang="en-IN"/>
              </a:p>
            </p:txBody>
          </p:sp>
          <p:sp>
            <p:nvSpPr>
              <p:cNvPr id="37898" name="Freeform 10"/>
              <p:cNvSpPr>
                <a:spLocks/>
              </p:cNvSpPr>
              <p:nvPr/>
            </p:nvSpPr>
            <p:spPr bwMode="ltGray">
              <a:xfrm rot="-5400000">
                <a:off x="156" y="1726"/>
                <a:ext cx="632" cy="315"/>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endParaRPr lang="en-IN"/>
              </a:p>
            </p:txBody>
          </p:sp>
          <p:sp>
            <p:nvSpPr>
              <p:cNvPr id="37899" name="Freeform 11"/>
              <p:cNvSpPr>
                <a:spLocks/>
              </p:cNvSpPr>
              <p:nvPr/>
            </p:nvSpPr>
            <p:spPr bwMode="ltGray">
              <a:xfrm rot="-5400000">
                <a:off x="3211" y="1664"/>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endParaRPr lang="en-IN"/>
              </a:p>
            </p:txBody>
          </p:sp>
          <p:sp>
            <p:nvSpPr>
              <p:cNvPr id="37900" name="Freeform 12"/>
              <p:cNvSpPr>
                <a:spLocks/>
              </p:cNvSpPr>
              <p:nvPr/>
            </p:nvSpPr>
            <p:spPr bwMode="ltGray">
              <a:xfrm rot="-5400000">
                <a:off x="2870" y="1664"/>
                <a:ext cx="624" cy="42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w="9525">
                <a:noFill/>
                <a:round/>
                <a:headEnd/>
                <a:tailEnd/>
              </a:ln>
            </p:spPr>
            <p:txBody>
              <a:bodyPr wrap="none" anchor="ctr"/>
              <a:lstStyle/>
              <a:p>
                <a:endParaRPr lang="en-IN"/>
              </a:p>
            </p:txBody>
          </p:sp>
          <p:sp>
            <p:nvSpPr>
              <p:cNvPr id="37901" name="Freeform 13"/>
              <p:cNvSpPr>
                <a:spLocks/>
              </p:cNvSpPr>
              <p:nvPr/>
            </p:nvSpPr>
            <p:spPr bwMode="ltGray">
              <a:xfrm rot="-5400000">
                <a:off x="1830" y="1747"/>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w="9525">
                <a:noFill/>
                <a:round/>
                <a:headEnd/>
                <a:tailEnd/>
              </a:ln>
            </p:spPr>
            <p:txBody>
              <a:bodyPr wrap="none" anchor="ctr"/>
              <a:lstStyle/>
              <a:p>
                <a:endParaRPr lang="en-IN"/>
              </a:p>
            </p:txBody>
          </p:sp>
          <p:sp>
            <p:nvSpPr>
              <p:cNvPr id="37902" name="Freeform 14"/>
              <p:cNvSpPr>
                <a:spLocks/>
              </p:cNvSpPr>
              <p:nvPr/>
            </p:nvSpPr>
            <p:spPr bwMode="ltGray">
              <a:xfrm rot="-5400000">
                <a:off x="2551" y="1728"/>
                <a:ext cx="624" cy="294"/>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w="9525">
                <a:noFill/>
                <a:round/>
                <a:headEnd/>
                <a:tailEnd/>
              </a:ln>
            </p:spPr>
            <p:txBody>
              <a:bodyPr wrap="none" anchor="ctr"/>
              <a:lstStyle/>
              <a:p>
                <a:endParaRPr lang="en-IN"/>
              </a:p>
            </p:txBody>
          </p:sp>
          <p:sp>
            <p:nvSpPr>
              <p:cNvPr id="37903" name="Freeform 15"/>
              <p:cNvSpPr>
                <a:spLocks/>
              </p:cNvSpPr>
              <p:nvPr/>
            </p:nvSpPr>
            <p:spPr bwMode="ltGray">
              <a:xfrm rot="-5400000">
                <a:off x="2330" y="1694"/>
                <a:ext cx="624" cy="361"/>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endParaRPr lang="en-IN"/>
              </a:p>
            </p:txBody>
          </p:sp>
          <p:sp>
            <p:nvSpPr>
              <p:cNvPr id="37904" name="Freeform 16"/>
              <p:cNvSpPr>
                <a:spLocks/>
              </p:cNvSpPr>
              <p:nvPr/>
            </p:nvSpPr>
            <p:spPr bwMode="ltGray">
              <a:xfrm rot="-5400000">
                <a:off x="2043" y="1721"/>
                <a:ext cx="632" cy="31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w="9525">
                <a:noFill/>
                <a:round/>
                <a:headEnd/>
                <a:tailEnd/>
              </a:ln>
            </p:spPr>
            <p:txBody>
              <a:bodyPr wrap="none" anchor="ctr"/>
              <a:lstStyle/>
              <a:p>
                <a:endParaRPr lang="en-IN"/>
              </a:p>
            </p:txBody>
          </p:sp>
          <p:sp>
            <p:nvSpPr>
              <p:cNvPr id="37905" name="Freeform 17"/>
              <p:cNvSpPr>
                <a:spLocks/>
              </p:cNvSpPr>
              <p:nvPr/>
            </p:nvSpPr>
            <p:spPr bwMode="ltGray">
              <a:xfrm rot="-5400000">
                <a:off x="4077" y="1669"/>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w="9525">
                <a:noFill/>
                <a:round/>
                <a:headEnd/>
                <a:tailEnd/>
              </a:ln>
            </p:spPr>
            <p:txBody>
              <a:bodyPr wrap="none" anchor="ctr"/>
              <a:lstStyle/>
              <a:p>
                <a:endParaRPr lang="en-IN"/>
              </a:p>
            </p:txBody>
          </p:sp>
          <p:sp>
            <p:nvSpPr>
              <p:cNvPr id="37906" name="Freeform 18"/>
              <p:cNvSpPr>
                <a:spLocks/>
              </p:cNvSpPr>
              <p:nvPr/>
            </p:nvSpPr>
            <p:spPr bwMode="ltGray">
              <a:xfrm rot="-5400000">
                <a:off x="3736" y="1669"/>
                <a:ext cx="624" cy="42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w="9525">
                <a:noFill/>
                <a:round/>
                <a:headEnd/>
                <a:tailEnd/>
              </a:ln>
            </p:spPr>
            <p:txBody>
              <a:bodyPr wrap="none" anchor="ctr"/>
              <a:lstStyle/>
              <a:p>
                <a:endParaRPr lang="en-IN"/>
              </a:p>
            </p:txBody>
          </p:sp>
          <p:sp>
            <p:nvSpPr>
              <p:cNvPr id="37907" name="Freeform 19"/>
              <p:cNvSpPr>
                <a:spLocks/>
              </p:cNvSpPr>
              <p:nvPr/>
            </p:nvSpPr>
            <p:spPr bwMode="ltGray">
              <a:xfrm rot="-5400000">
                <a:off x="4584" y="1747"/>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w="9525">
                <a:noFill/>
                <a:round/>
                <a:headEnd/>
                <a:tailEnd/>
              </a:ln>
            </p:spPr>
            <p:txBody>
              <a:bodyPr wrap="none" anchor="ctr"/>
              <a:lstStyle/>
              <a:p>
                <a:endParaRPr lang="en-IN"/>
              </a:p>
            </p:txBody>
          </p:sp>
          <p:sp>
            <p:nvSpPr>
              <p:cNvPr id="37908" name="Freeform 20"/>
              <p:cNvSpPr>
                <a:spLocks/>
              </p:cNvSpPr>
              <p:nvPr/>
            </p:nvSpPr>
            <p:spPr bwMode="ltGray">
              <a:xfrm>
                <a:off x="5469" y="1562"/>
                <a:ext cx="291" cy="625"/>
              </a:xfrm>
              <a:custGeom>
                <a:avLst/>
                <a:gdLst/>
                <a:ahLst/>
                <a:cxnLst>
                  <a:cxn ang="0">
                    <a:pos x="0" y="624"/>
                  </a:cxn>
                  <a:cxn ang="0">
                    <a:pos x="291" y="625"/>
                  </a:cxn>
                  <a:cxn ang="0">
                    <a:pos x="291" y="6"/>
                  </a:cxn>
                  <a:cxn ang="0">
                    <a:pos x="0" y="0"/>
                  </a:cxn>
                  <a:cxn ang="0">
                    <a:pos x="0" y="624"/>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w="9525">
                <a:noFill/>
                <a:round/>
                <a:headEnd/>
                <a:tailEnd/>
              </a:ln>
            </p:spPr>
            <p:txBody>
              <a:bodyPr wrap="none" anchor="ctr"/>
              <a:lstStyle/>
              <a:p>
                <a:endParaRPr lang="en-IN"/>
              </a:p>
            </p:txBody>
          </p:sp>
          <p:sp>
            <p:nvSpPr>
              <p:cNvPr id="37909" name="Freeform 21"/>
              <p:cNvSpPr>
                <a:spLocks/>
              </p:cNvSpPr>
              <p:nvPr/>
            </p:nvSpPr>
            <p:spPr bwMode="ltGray">
              <a:xfrm rot="-5400000">
                <a:off x="5084" y="1694"/>
                <a:ext cx="624" cy="361"/>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endParaRPr lang="en-IN"/>
              </a:p>
            </p:txBody>
          </p:sp>
          <p:sp>
            <p:nvSpPr>
              <p:cNvPr id="37910" name="Freeform 22"/>
              <p:cNvSpPr>
                <a:spLocks/>
              </p:cNvSpPr>
              <p:nvPr/>
            </p:nvSpPr>
            <p:spPr bwMode="ltGray">
              <a:xfrm rot="-5400000">
                <a:off x="4797" y="1721"/>
                <a:ext cx="632" cy="31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endParaRPr lang="en-IN"/>
              </a:p>
            </p:txBody>
          </p:sp>
        </p:grpSp>
        <p:sp>
          <p:nvSpPr>
            <p:cNvPr id="37911" name="Freeform 23"/>
            <p:cNvSpPr>
              <a:spLocks/>
            </p:cNvSpPr>
            <p:nvPr/>
          </p:nvSpPr>
          <p:spPr bwMode="ltGray">
            <a:xfrm rot="16200000" flipH="1">
              <a:off x="-1954" y="1951"/>
              <a:ext cx="4320" cy="412"/>
            </a:xfrm>
            <a:custGeom>
              <a:avLst/>
              <a:gdLst/>
              <a:ahLst/>
              <a:cxnLst>
                <a:cxn ang="0">
                  <a:pos x="0" y="196"/>
                </a:cxn>
                <a:cxn ang="0">
                  <a:pos x="5762" y="188"/>
                </a:cxn>
                <a:cxn ang="0">
                  <a:pos x="5762" y="4"/>
                </a:cxn>
                <a:cxn ang="0">
                  <a:pos x="0" y="0"/>
                </a:cxn>
                <a:cxn ang="0">
                  <a:pos x="0" y="196"/>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0" scaled="1"/>
            </a:gradFill>
            <a:ln w="9525" cap="flat">
              <a:noFill/>
              <a:prstDash val="solid"/>
              <a:miter lim="800000"/>
              <a:headEnd type="none" w="med" len="med"/>
              <a:tailEnd type="none" w="med" len="med"/>
            </a:ln>
            <a:effectLst/>
          </p:spPr>
          <p:txBody>
            <a:bodyPr wrap="none" anchor="ctr"/>
            <a:lstStyle/>
            <a:p>
              <a:endParaRPr lang="en-IN"/>
            </a:p>
          </p:txBody>
        </p:sp>
        <p:sp>
          <p:nvSpPr>
            <p:cNvPr id="37912" name="Freeform 24"/>
            <p:cNvSpPr>
              <a:spLocks/>
            </p:cNvSpPr>
            <p:nvPr/>
          </p:nvSpPr>
          <p:spPr bwMode="ltGray">
            <a:xfrm rot="16200000" flipH="1">
              <a:off x="-1584" y="2062"/>
              <a:ext cx="4319" cy="189"/>
            </a:xfrm>
            <a:custGeom>
              <a:avLst/>
              <a:gdLst/>
              <a:ahLst/>
              <a:cxnLst>
                <a:cxn ang="0">
                  <a:pos x="0" y="28"/>
                </a:cxn>
                <a:cxn ang="0">
                  <a:pos x="5761" y="0"/>
                </a:cxn>
                <a:cxn ang="0">
                  <a:pos x="5761" y="189"/>
                </a:cxn>
                <a:cxn ang="0">
                  <a:pos x="1" y="189"/>
                </a:cxn>
                <a:cxn ang="0">
                  <a:pos x="0" y="28"/>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0" scaled="1"/>
            </a:gradFill>
            <a:ln w="9525" cap="flat">
              <a:noFill/>
              <a:prstDash val="solid"/>
              <a:miter lim="800000"/>
              <a:headEnd type="none" w="med" len="med"/>
              <a:tailEnd type="none" w="med" len="med"/>
            </a:ln>
            <a:effectLst/>
          </p:spPr>
          <p:txBody>
            <a:bodyPr wrap="none" anchor="ctr"/>
            <a:lstStyle/>
            <a:p>
              <a:endParaRPr lang="en-IN"/>
            </a:p>
          </p:txBody>
        </p:sp>
      </p:grpSp>
      <p:sp>
        <p:nvSpPr>
          <p:cNvPr id="37913" name="Rectangle 25"/>
          <p:cNvSpPr>
            <a:spLocks noGrp="1" noChangeArrowheads="1"/>
          </p:cNvSpPr>
          <p:nvPr>
            <p:ph type="title"/>
          </p:nvPr>
        </p:nvSpPr>
        <p:spPr bwMode="auto">
          <a:xfrm>
            <a:off x="1173163" y="4572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7914" name="Rectangle 26"/>
          <p:cNvSpPr>
            <a:spLocks noGrp="1" noChangeArrowheads="1"/>
          </p:cNvSpPr>
          <p:nvPr>
            <p:ph type="body" idx="1"/>
          </p:nvPr>
        </p:nvSpPr>
        <p:spPr bwMode="auto">
          <a:xfrm>
            <a:off x="1173163"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7915" name="Rectangle 27"/>
          <p:cNvSpPr>
            <a:spLocks noGrp="1" noChangeArrowheads="1"/>
          </p:cNvSpPr>
          <p:nvPr>
            <p:ph type="dt" sz="half" idx="2"/>
          </p:nvPr>
        </p:nvSpPr>
        <p:spPr bwMode="auto">
          <a:xfrm>
            <a:off x="1173163" y="6265863"/>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400">
                <a:latin typeface="+mn-lt"/>
              </a:defRPr>
            </a:lvl1pPr>
          </a:lstStyle>
          <a:p>
            <a:endParaRPr lang="en-US"/>
          </a:p>
        </p:txBody>
      </p:sp>
      <p:sp>
        <p:nvSpPr>
          <p:cNvPr id="37916" name="Rectangle 28"/>
          <p:cNvSpPr>
            <a:spLocks noGrp="1" noChangeArrowheads="1"/>
          </p:cNvSpPr>
          <p:nvPr>
            <p:ph type="ftr" sz="quarter" idx="3"/>
          </p:nvPr>
        </p:nvSpPr>
        <p:spPr bwMode="auto">
          <a:xfrm>
            <a:off x="35814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spcBef>
                <a:spcPct val="50000"/>
              </a:spcBef>
              <a:defRPr sz="1400">
                <a:latin typeface="+mn-lt"/>
              </a:defRPr>
            </a:lvl1pPr>
          </a:lstStyle>
          <a:p>
            <a:endParaRPr lang="en-US"/>
          </a:p>
        </p:txBody>
      </p:sp>
      <p:sp>
        <p:nvSpPr>
          <p:cNvPr id="37917" name="Rectangle 29"/>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a:latin typeface="+mn-lt"/>
              </a:defRPr>
            </a:lvl1pPr>
          </a:lstStyle>
          <a:p>
            <a:fld id="{0D2D2C5A-AB9B-4788-BD9B-512FAE2C82B8}" type="slidenum">
              <a:rPr lang="en-US"/>
              <a:pPr/>
              <a:t>‹#›</a:t>
            </a:fld>
            <a:endParaRPr lang="en-US"/>
          </a:p>
        </p:txBody>
      </p:sp>
      <p:pic>
        <p:nvPicPr>
          <p:cNvPr id="30" name="Picture 29"/>
          <p:cNvPicPr>
            <a:picLocks noChangeAspect="1" noChangeArrowheads="1"/>
          </p:cNvPicPr>
          <p:nvPr userDrawn="1"/>
        </p:nvPicPr>
        <p:blipFill>
          <a:blip r:embed="rId13">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a:noFill/>
          </a:ln>
          <a:effectLst>
            <a:outerShdw blurRad="50800" dist="50800" dir="5400000" algn="ctr" rotWithShape="0">
              <a:schemeClr val="bg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imes New Roman" charset="0"/>
        </a:defRPr>
      </a:lvl2pPr>
      <a:lvl3pPr algn="l" rtl="0" fontAlgn="base">
        <a:spcBef>
          <a:spcPct val="0"/>
        </a:spcBef>
        <a:spcAft>
          <a:spcPct val="0"/>
        </a:spcAft>
        <a:defRPr sz="4400">
          <a:solidFill>
            <a:schemeClr val="tx2"/>
          </a:solidFill>
          <a:latin typeface="Times New Roman" charset="0"/>
        </a:defRPr>
      </a:lvl3pPr>
      <a:lvl4pPr algn="l" rtl="0" fontAlgn="base">
        <a:spcBef>
          <a:spcPct val="0"/>
        </a:spcBef>
        <a:spcAft>
          <a:spcPct val="0"/>
        </a:spcAft>
        <a:defRPr sz="4400">
          <a:solidFill>
            <a:schemeClr val="tx2"/>
          </a:solidFill>
          <a:latin typeface="Times New Roman" charset="0"/>
        </a:defRPr>
      </a:lvl4pPr>
      <a:lvl5pPr algn="l" rtl="0" fontAlgn="base">
        <a:spcBef>
          <a:spcPct val="0"/>
        </a:spcBef>
        <a:spcAft>
          <a:spcPct val="0"/>
        </a:spcAft>
        <a:defRPr sz="4400">
          <a:solidFill>
            <a:schemeClr val="tx2"/>
          </a:solidFill>
          <a:latin typeface="Times New Roman" charset="0"/>
        </a:defRPr>
      </a:lvl5pPr>
      <a:lvl6pPr marL="457200" algn="l" rtl="0" fontAlgn="base">
        <a:spcBef>
          <a:spcPct val="0"/>
        </a:spcBef>
        <a:spcAft>
          <a:spcPct val="0"/>
        </a:spcAft>
        <a:defRPr sz="4400">
          <a:solidFill>
            <a:schemeClr val="tx2"/>
          </a:solidFill>
          <a:latin typeface="Times New Roman" charset="0"/>
        </a:defRPr>
      </a:lvl6pPr>
      <a:lvl7pPr marL="914400" algn="l" rtl="0" fontAlgn="base">
        <a:spcBef>
          <a:spcPct val="0"/>
        </a:spcBef>
        <a:spcAft>
          <a:spcPct val="0"/>
        </a:spcAft>
        <a:defRPr sz="4400">
          <a:solidFill>
            <a:schemeClr val="tx2"/>
          </a:solidFill>
          <a:latin typeface="Times New Roman" charset="0"/>
        </a:defRPr>
      </a:lvl7pPr>
      <a:lvl8pPr marL="1371600" algn="l" rtl="0" fontAlgn="base">
        <a:spcBef>
          <a:spcPct val="0"/>
        </a:spcBef>
        <a:spcAft>
          <a:spcPct val="0"/>
        </a:spcAft>
        <a:defRPr sz="4400">
          <a:solidFill>
            <a:schemeClr val="tx2"/>
          </a:solidFill>
          <a:latin typeface="Times New Roman" charset="0"/>
        </a:defRPr>
      </a:lvl8pPr>
      <a:lvl9pPr marL="1828800" algn="l" rtl="0" fontAlgn="base">
        <a:spcBef>
          <a:spcPct val="0"/>
        </a:spcBef>
        <a:spcAft>
          <a:spcPct val="0"/>
        </a:spcAft>
        <a:defRPr sz="4400">
          <a:solidFill>
            <a:schemeClr val="tx2"/>
          </a:solidFill>
          <a:latin typeface="Times New Roman" charset="0"/>
        </a:defRPr>
      </a:lvl9pPr>
    </p:titleStyle>
    <p:bodyStyle>
      <a:lvl1pPr marL="342900" indent="-342900" algn="l" rtl="0" fontAlgn="base">
        <a:spcBef>
          <a:spcPct val="20000"/>
        </a:spcBef>
        <a:spcAft>
          <a:spcPct val="0"/>
        </a:spcAft>
        <a:buClr>
          <a:schemeClr val="accent1"/>
        </a:buClr>
        <a:buSzPct val="8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ctrTitle"/>
          </p:nvPr>
        </p:nvSpPr>
        <p:spPr>
          <a:xfrm>
            <a:off x="1173163" y="1295400"/>
            <a:ext cx="7772400" cy="1189038"/>
          </a:xfrm>
        </p:spPr>
        <p:txBody>
          <a:bodyPr/>
          <a:lstStyle/>
          <a:p>
            <a:r>
              <a:rPr lang="en-US"/>
              <a:t>Paid News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t>Appeal Mechanism</a:t>
            </a:r>
          </a:p>
        </p:txBody>
      </p:sp>
      <p:sp>
        <p:nvSpPr>
          <p:cNvPr id="41987" name="Rectangle 3"/>
          <p:cNvSpPr>
            <a:spLocks noGrp="1" noChangeArrowheads="1"/>
          </p:cNvSpPr>
          <p:nvPr>
            <p:ph type="body" idx="1"/>
          </p:nvPr>
        </p:nvSpPr>
        <p:spPr>
          <a:xfrm>
            <a:off x="1173163" y="1524000"/>
            <a:ext cx="7589837" cy="4572000"/>
          </a:xfrm>
        </p:spPr>
        <p:txBody>
          <a:bodyPr/>
          <a:lstStyle/>
          <a:p>
            <a:pPr algn="just">
              <a:spcBef>
                <a:spcPct val="40000"/>
              </a:spcBef>
            </a:pPr>
            <a:r>
              <a:rPr lang="en-US" sz="2800">
                <a:cs typeface="Times New Roman" charset="0"/>
              </a:rPr>
              <a:t>The State level MCMC shall dispose of the case within 96 hrs of receipt of appeal and convey the decision to the Candidate with a copy to District level MCMC. </a:t>
            </a:r>
          </a:p>
          <a:p>
            <a:pPr algn="just">
              <a:spcBef>
                <a:spcPct val="40000"/>
              </a:spcBef>
            </a:pPr>
            <a:r>
              <a:rPr lang="en-US" sz="2800">
                <a:cs typeface="Times New Roman" charset="0"/>
              </a:rPr>
              <a:t>The Candidate may appeal against the decision of State level MCMC to ECI within 48 hrs of receiving of order from this Committee. The decision of ECI shall be final.</a:t>
            </a:r>
          </a:p>
          <a:p>
            <a:endParaRPr lang="en-US" sz="28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Additional Checks</a:t>
            </a:r>
          </a:p>
        </p:txBody>
      </p:sp>
      <p:sp>
        <p:nvSpPr>
          <p:cNvPr id="39939" name="Rectangle 3"/>
          <p:cNvSpPr>
            <a:spLocks noGrp="1" noChangeArrowheads="1"/>
          </p:cNvSpPr>
          <p:nvPr>
            <p:ph type="body" idx="1"/>
          </p:nvPr>
        </p:nvSpPr>
        <p:spPr>
          <a:xfrm>
            <a:off x="1173163" y="1524000"/>
            <a:ext cx="7513637" cy="4572000"/>
          </a:xfrm>
        </p:spPr>
        <p:txBody>
          <a:bodyPr/>
          <a:lstStyle/>
          <a:p>
            <a:pPr>
              <a:lnSpc>
                <a:spcPct val="90000"/>
              </a:lnSpc>
              <a:spcBef>
                <a:spcPct val="50000"/>
              </a:spcBef>
            </a:pPr>
            <a:r>
              <a:rPr lang="en-US" sz="2800"/>
              <a:t>District Collectors have been instructed to take meeting with Political Parties as well as media houses to alert them against surrogate advertising and Paid News and consequences of violation. </a:t>
            </a:r>
          </a:p>
          <a:p>
            <a:pPr>
              <a:lnSpc>
                <a:spcPct val="90000"/>
              </a:lnSpc>
              <a:spcBef>
                <a:spcPct val="50000"/>
              </a:spcBef>
            </a:pPr>
            <a:r>
              <a:rPr lang="en-US" sz="2800"/>
              <a:t>Political parties and media houses have been briefed and sensitized in advance at HQs. </a:t>
            </a:r>
          </a:p>
          <a:p>
            <a:pPr>
              <a:lnSpc>
                <a:spcPct val="90000"/>
              </a:lnSpc>
              <a:spcBef>
                <a:spcPct val="50000"/>
              </a:spcBef>
            </a:pPr>
            <a:r>
              <a:rPr lang="en-US" sz="2800"/>
              <a:t>ECI has written to Press Council of India for support to strengthen this mechanism.</a:t>
            </a:r>
            <a:endParaRPr lang="en-US" sz="36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t>Decided cases of paid news</a:t>
            </a:r>
          </a:p>
        </p:txBody>
      </p:sp>
      <p:sp>
        <p:nvSpPr>
          <p:cNvPr id="48131" name="Rectangle 3"/>
          <p:cNvSpPr>
            <a:spLocks noGrp="1" noChangeArrowheads="1"/>
          </p:cNvSpPr>
          <p:nvPr>
            <p:ph type="body" idx="1"/>
          </p:nvPr>
        </p:nvSpPr>
        <p:spPr>
          <a:xfrm>
            <a:off x="1173163" y="1981200"/>
            <a:ext cx="7513637" cy="4114800"/>
          </a:xfrm>
        </p:spPr>
        <p:txBody>
          <a:bodyPr/>
          <a:lstStyle/>
          <a:p>
            <a:r>
              <a:rPr lang="en-US" sz="2800" dirty="0"/>
              <a:t>Once the cases are decided as paid news, the print media cases should be sent to ECI for referring it to PCI for action against the concerned Media House</a:t>
            </a:r>
            <a:r>
              <a:rPr lang="en-US" sz="2800" dirty="0" smtClean="0"/>
              <a:t>.</a:t>
            </a:r>
          </a:p>
          <a:p>
            <a:r>
              <a:rPr lang="en-US" sz="2800" dirty="0" smtClean="0"/>
              <a:t>Paid News cases related to electronic media are to be referred by the Commission to National Broadcasters Association</a:t>
            </a:r>
            <a:r>
              <a:rPr lang="en-US" sz="2800" dirty="0"/>
              <a:t> </a:t>
            </a:r>
            <a:r>
              <a:rPr lang="en-US" sz="2800" dirty="0" smtClean="0"/>
              <a:t>for consideration by National Broadcasting Standards Authority (NBSA).</a:t>
            </a:r>
            <a:endParaRPr lang="en-US"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838200" y="685800"/>
            <a:ext cx="7848600" cy="762000"/>
          </a:xfrm>
        </p:spPr>
        <p:txBody>
          <a:bodyPr/>
          <a:lstStyle/>
          <a:p>
            <a:r>
              <a:rPr lang="en-US">
                <a:latin typeface="Book Antiqua" pitchFamily="18" charset="0"/>
              </a:rPr>
              <a:t>Some Illustrations</a:t>
            </a:r>
          </a:p>
        </p:txBody>
      </p:sp>
      <p:sp>
        <p:nvSpPr>
          <p:cNvPr id="31747" name="Rectangle 3"/>
          <p:cNvSpPr>
            <a:spLocks noGrp="1" noChangeArrowheads="1"/>
          </p:cNvSpPr>
          <p:nvPr>
            <p:ph type="body" idx="1"/>
          </p:nvPr>
        </p:nvSpPr>
        <p:spPr>
          <a:xfrm>
            <a:off x="1066800" y="1676400"/>
            <a:ext cx="7467600" cy="4876800"/>
          </a:xfrm>
        </p:spPr>
        <p:txBody>
          <a:bodyPr/>
          <a:lstStyle/>
          <a:p>
            <a:pPr algn="just">
              <a:spcBef>
                <a:spcPct val="40000"/>
              </a:spcBef>
            </a:pPr>
            <a:r>
              <a:rPr lang="en-US" sz="2400">
                <a:cs typeface="Times New Roman" charset="0"/>
              </a:rPr>
              <a:t>Identical articles with photographs and headlines appearing in competing publications carrying by-lines of different authors around the same time. </a:t>
            </a:r>
          </a:p>
          <a:p>
            <a:pPr algn="just">
              <a:spcBef>
                <a:spcPct val="40000"/>
              </a:spcBef>
            </a:pPr>
            <a:r>
              <a:rPr lang="en-US" sz="2400">
                <a:cs typeface="Times New Roman" charset="0"/>
              </a:rPr>
              <a:t>On the same page of specific newspapers, articles praising competing candidates claiming that both are likely to win the same elections.</a:t>
            </a:r>
          </a:p>
          <a:p>
            <a:pPr algn="just">
              <a:spcBef>
                <a:spcPct val="40000"/>
              </a:spcBef>
            </a:pPr>
            <a:r>
              <a:rPr lang="en-US" sz="2400">
                <a:solidFill>
                  <a:srgbClr val="000000"/>
                </a:solidFill>
                <a:cs typeface="Times New Roman" charset="0"/>
              </a:rPr>
              <a:t>News item stating that one candidate is getting the support of </a:t>
            </a:r>
            <a:r>
              <a:rPr lang="en-US" sz="2400" b="1">
                <a:solidFill>
                  <a:srgbClr val="000000"/>
                </a:solidFill>
                <a:cs typeface="Times New Roman" charset="0"/>
              </a:rPr>
              <a:t>each and every section of society</a:t>
            </a:r>
            <a:r>
              <a:rPr lang="en-US" sz="2400">
                <a:solidFill>
                  <a:srgbClr val="000000"/>
                </a:solidFill>
                <a:cs typeface="Times New Roman" charset="0"/>
              </a:rPr>
              <a:t> </a:t>
            </a:r>
            <a:r>
              <a:rPr lang="en-US" sz="2400" b="1">
                <a:solidFill>
                  <a:srgbClr val="000000"/>
                </a:solidFill>
                <a:cs typeface="Times New Roman" charset="0"/>
              </a:rPr>
              <a:t>and that he would win elections</a:t>
            </a:r>
            <a:r>
              <a:rPr lang="en-US" sz="2400">
                <a:solidFill>
                  <a:srgbClr val="000000"/>
                </a:solidFill>
                <a:cs typeface="Times New Roman" charset="0"/>
              </a:rPr>
              <a:t> from the constituency. </a:t>
            </a:r>
            <a:endParaRPr lang="en-US" sz="24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t>Illustrations-more</a:t>
            </a:r>
          </a:p>
        </p:txBody>
      </p:sp>
      <p:sp>
        <p:nvSpPr>
          <p:cNvPr id="32771" name="Rectangle 3"/>
          <p:cNvSpPr>
            <a:spLocks noGrp="1" noChangeArrowheads="1"/>
          </p:cNvSpPr>
          <p:nvPr>
            <p:ph type="body" idx="1"/>
          </p:nvPr>
        </p:nvSpPr>
        <p:spPr>
          <a:xfrm>
            <a:off x="1173163" y="1524000"/>
            <a:ext cx="7694612" cy="4572000"/>
          </a:xfrm>
        </p:spPr>
        <p:txBody>
          <a:bodyPr/>
          <a:lstStyle/>
          <a:p>
            <a:pPr algn="just">
              <a:spcBef>
                <a:spcPct val="40000"/>
              </a:spcBef>
            </a:pPr>
            <a:r>
              <a:rPr lang="en-US" sz="2400">
                <a:solidFill>
                  <a:srgbClr val="000000"/>
                </a:solidFill>
                <a:cs typeface="Times New Roman" charset="0"/>
              </a:rPr>
              <a:t>News items favouring a candidate, </a:t>
            </a:r>
            <a:r>
              <a:rPr lang="en-US" sz="2400" b="1">
                <a:solidFill>
                  <a:srgbClr val="000000"/>
                </a:solidFill>
                <a:cs typeface="Times New Roman" charset="0"/>
              </a:rPr>
              <a:t>not carrying any byline</a:t>
            </a:r>
            <a:r>
              <a:rPr lang="en-US" sz="2400">
                <a:solidFill>
                  <a:srgbClr val="000000"/>
                </a:solidFill>
                <a:cs typeface="Times New Roman" charset="0"/>
              </a:rPr>
              <a:t>. </a:t>
            </a:r>
          </a:p>
          <a:p>
            <a:pPr algn="just">
              <a:spcBef>
                <a:spcPct val="40000"/>
              </a:spcBef>
            </a:pPr>
            <a:r>
              <a:rPr lang="en-US" sz="2400">
                <a:solidFill>
                  <a:srgbClr val="000000"/>
                </a:solidFill>
                <a:cs typeface="Times New Roman" charset="0"/>
              </a:rPr>
              <a:t>Newspaper</a:t>
            </a:r>
            <a:r>
              <a:rPr lang="en-US" sz="2400" i="1">
                <a:solidFill>
                  <a:srgbClr val="000000"/>
                </a:solidFill>
                <a:cs typeface="Times New Roman" charset="0"/>
              </a:rPr>
              <a:t> </a:t>
            </a:r>
            <a:r>
              <a:rPr lang="en-US" sz="2400">
                <a:solidFill>
                  <a:srgbClr val="000000"/>
                </a:solidFill>
                <a:cs typeface="Times New Roman" charset="0"/>
              </a:rPr>
              <a:t>publishing a banner headline stating that a party/candidate is ready to create history in the state/constituency but not carrying any news item related to this headline. </a:t>
            </a:r>
          </a:p>
          <a:p>
            <a:pPr algn="just">
              <a:spcBef>
                <a:spcPct val="40000"/>
              </a:spcBef>
            </a:pPr>
            <a:r>
              <a:rPr lang="en-US" sz="2400">
                <a:solidFill>
                  <a:srgbClr val="000000"/>
                </a:solidFill>
                <a:cs typeface="Times New Roman" charset="0"/>
              </a:rPr>
              <a:t>News item saying that the good work done by a Party/Candidate had marginalised the electoral prospects of the other party/candidate in the state with each and every sentence of the news item in favour of the party/candidate.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t>Illustrations - more</a:t>
            </a:r>
          </a:p>
        </p:txBody>
      </p:sp>
      <p:sp>
        <p:nvSpPr>
          <p:cNvPr id="33795" name="Rectangle 3"/>
          <p:cNvSpPr>
            <a:spLocks noGrp="1" noChangeArrowheads="1"/>
          </p:cNvSpPr>
          <p:nvPr>
            <p:ph type="body" idx="1"/>
          </p:nvPr>
        </p:nvSpPr>
        <p:spPr>
          <a:xfrm>
            <a:off x="1143000" y="1676400"/>
            <a:ext cx="7437438" cy="4114800"/>
          </a:xfrm>
        </p:spPr>
        <p:txBody>
          <a:bodyPr/>
          <a:lstStyle/>
          <a:p>
            <a:pPr algn="just">
              <a:lnSpc>
                <a:spcPct val="90000"/>
              </a:lnSpc>
            </a:pPr>
            <a:r>
              <a:rPr lang="en-US" sz="2400">
                <a:solidFill>
                  <a:srgbClr val="000000"/>
                </a:solidFill>
                <a:cs typeface="Times New Roman" charset="0"/>
              </a:rPr>
              <a:t>There are instances of </a:t>
            </a:r>
            <a:r>
              <a:rPr lang="en-US" sz="2400" b="1">
                <a:solidFill>
                  <a:srgbClr val="000000"/>
                </a:solidFill>
                <a:cs typeface="Times New Roman" charset="0"/>
              </a:rPr>
              <a:t>fixed size news items</a:t>
            </a:r>
            <a:r>
              <a:rPr lang="en-US" sz="2400">
                <a:solidFill>
                  <a:srgbClr val="000000"/>
                </a:solidFill>
                <a:cs typeface="Times New Roman" charset="0"/>
              </a:rPr>
              <a:t>, each say of a length of 125-150 words with a double-column photo. The fixed size news items hid more than they revealed. News items are seldom written in such a rigid format and size whereas advertisements are most often. </a:t>
            </a:r>
          </a:p>
          <a:p>
            <a:pPr algn="just">
              <a:lnSpc>
                <a:spcPct val="90000"/>
              </a:lnSpc>
            </a:pPr>
            <a:r>
              <a:rPr lang="en-US" sz="2400">
                <a:solidFill>
                  <a:srgbClr val="000000"/>
                </a:solidFill>
                <a:cs typeface="Times New Roman" charset="0"/>
              </a:rPr>
              <a:t>In specific newspapers, multiple font types and multiple drop case styles were noticed within the same page of a single newspaper. This happened because just about everything – the layouts, fonts, printouts, photographs – was provided by candidates who had paid for slots in the pages of the newspaper.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smtClean="0"/>
              <a:t>Considerations</a:t>
            </a:r>
            <a:endParaRPr lang="en-US" dirty="0"/>
          </a:p>
        </p:txBody>
      </p:sp>
      <p:sp>
        <p:nvSpPr>
          <p:cNvPr id="8195" name="Rectangle 3"/>
          <p:cNvSpPr>
            <a:spLocks noGrp="1" noChangeArrowheads="1"/>
          </p:cNvSpPr>
          <p:nvPr>
            <p:ph type="body" idx="1"/>
          </p:nvPr>
        </p:nvSpPr>
        <p:spPr>
          <a:xfrm>
            <a:off x="990600" y="1447800"/>
            <a:ext cx="7696200" cy="4648200"/>
          </a:xfrm>
        </p:spPr>
        <p:txBody>
          <a:bodyPr/>
          <a:lstStyle/>
          <a:p>
            <a:pPr>
              <a:spcBef>
                <a:spcPct val="40000"/>
              </a:spcBef>
            </a:pPr>
            <a:r>
              <a:rPr lang="en-US" sz="2400" dirty="0" smtClean="0"/>
              <a:t>PCI has not provided any conclusive criteria to adjudge Paid News</a:t>
            </a:r>
          </a:p>
          <a:p>
            <a:pPr>
              <a:spcBef>
                <a:spcPct val="40000"/>
              </a:spcBef>
            </a:pPr>
            <a:r>
              <a:rPr lang="en-US" sz="2400" dirty="0" smtClean="0"/>
              <a:t>The illustrations and decided case examples of Paid News are for guidance of MCMC. These are not exhaustive.</a:t>
            </a:r>
          </a:p>
          <a:p>
            <a:pPr>
              <a:spcBef>
                <a:spcPct val="40000"/>
              </a:spcBef>
            </a:pPr>
            <a:r>
              <a:rPr lang="en-US" sz="2400" dirty="0" smtClean="0"/>
              <a:t>Application of mind by MCMC is the key. Hence, decisions should always be by the committee and not by individuals.</a:t>
            </a:r>
          </a:p>
          <a:p>
            <a:pPr>
              <a:spcBef>
                <a:spcPct val="40000"/>
              </a:spcBef>
            </a:pPr>
            <a:r>
              <a:rPr lang="en-US" sz="2400" dirty="0" smtClean="0"/>
              <a:t>PCI has expressed inability to nominate members to district committees. Nominations by DEOs should be judicious. </a:t>
            </a:r>
          </a:p>
          <a:p>
            <a:pPr>
              <a:spcBef>
                <a:spcPct val="40000"/>
              </a:spcBef>
            </a:pPr>
            <a:endParaRPr lang="en-US" sz="24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3163" y="457200"/>
            <a:ext cx="6980237" cy="685800"/>
          </a:xfrm>
        </p:spPr>
        <p:txBody>
          <a:bodyPr/>
          <a:lstStyle/>
          <a:p>
            <a:pPr algn="ctr"/>
            <a:r>
              <a:rPr lang="en-US" dirty="0"/>
              <a:t>Status</a:t>
            </a:r>
            <a:endParaRPr lang="en-IN" dirty="0"/>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2904384612"/>
              </p:ext>
            </p:extLst>
          </p:nvPr>
        </p:nvGraphicFramePr>
        <p:xfrm>
          <a:off x="2133600" y="1097073"/>
          <a:ext cx="5638800" cy="5081288"/>
        </p:xfrm>
        <a:graphic>
          <a:graphicData uri="http://schemas.openxmlformats.org/drawingml/2006/table">
            <a:tbl>
              <a:tblPr firstRow="1" bandRow="1">
                <a:tableStyleId>{5C22544A-7EE6-4342-B048-85BDC9FD1C3A}</a:tableStyleId>
              </a:tblPr>
              <a:tblGrid>
                <a:gridCol w="1778000"/>
                <a:gridCol w="1778000"/>
                <a:gridCol w="2082800"/>
              </a:tblGrid>
              <a:tr h="339486">
                <a:tc>
                  <a:txBody>
                    <a:bodyPr/>
                    <a:lstStyle/>
                    <a:p>
                      <a:endParaRPr lang="en-IN" dirty="0"/>
                    </a:p>
                  </a:txBody>
                  <a:tcPr/>
                </a:tc>
                <a:tc>
                  <a:txBody>
                    <a:bodyPr/>
                    <a:lstStyle/>
                    <a:p>
                      <a:endParaRPr lang="en-IN" dirty="0"/>
                    </a:p>
                  </a:txBody>
                  <a:tcPr/>
                </a:tc>
                <a:tc>
                  <a:txBody>
                    <a:bodyPr/>
                    <a:lstStyle/>
                    <a:p>
                      <a:endParaRPr lang="en-IN"/>
                    </a:p>
                  </a:txBody>
                  <a:tcPr/>
                </a:tc>
              </a:tr>
              <a:tr h="424357">
                <a:tc>
                  <a:txBody>
                    <a:bodyPr/>
                    <a:lstStyle/>
                    <a:p>
                      <a:pPr>
                        <a:spcAft>
                          <a:spcPts val="0"/>
                        </a:spcAft>
                      </a:pPr>
                      <a:r>
                        <a:rPr lang="en-US" sz="1200" b="1" dirty="0">
                          <a:effectLst/>
                          <a:latin typeface="Bookman Old Style"/>
                          <a:ea typeface="Times New Roman"/>
                        </a:rPr>
                        <a:t>Name of State/UT</a:t>
                      </a:r>
                      <a:endParaRPr lang="en-IN" sz="1200" dirty="0">
                        <a:effectLst/>
                        <a:latin typeface="Times New Roman"/>
                        <a:ea typeface="Times New Roman"/>
                      </a:endParaRPr>
                    </a:p>
                  </a:txBody>
                  <a:tcPr marL="68580" marR="68580" marT="0" marB="0"/>
                </a:tc>
                <a:tc>
                  <a:txBody>
                    <a:bodyPr/>
                    <a:lstStyle/>
                    <a:p>
                      <a:pPr>
                        <a:spcAft>
                          <a:spcPts val="0"/>
                        </a:spcAft>
                      </a:pPr>
                      <a:r>
                        <a:rPr lang="en-US" sz="1200" b="1" dirty="0">
                          <a:effectLst/>
                          <a:latin typeface="Bookman Old Style"/>
                          <a:ea typeface="Times New Roman"/>
                        </a:rPr>
                        <a:t>No. of cases, in which notices to the candidate issued cases of Paid News</a:t>
                      </a:r>
                      <a:endParaRPr lang="en-IN" sz="1200" dirty="0">
                        <a:effectLst/>
                        <a:latin typeface="Times New Roman"/>
                        <a:ea typeface="Times New Roman"/>
                      </a:endParaRPr>
                    </a:p>
                  </a:txBody>
                  <a:tcPr marL="68580" marR="68580" marT="0" marB="0"/>
                </a:tc>
                <a:tc>
                  <a:txBody>
                    <a:bodyPr/>
                    <a:lstStyle/>
                    <a:p>
                      <a:pPr>
                        <a:spcAft>
                          <a:spcPts val="0"/>
                        </a:spcAft>
                      </a:pPr>
                      <a:r>
                        <a:rPr lang="en-US" sz="1200" b="1" dirty="0">
                          <a:effectLst/>
                          <a:latin typeface="Bookman Old Style"/>
                          <a:ea typeface="Times New Roman"/>
                        </a:rPr>
                        <a:t>No. of Paid News Cases </a:t>
                      </a:r>
                      <a:endParaRPr lang="en-IN" sz="1200" dirty="0">
                        <a:effectLst/>
                        <a:latin typeface="Times New Roman"/>
                        <a:ea typeface="Times New Roman"/>
                      </a:endParaRPr>
                    </a:p>
                  </a:txBody>
                  <a:tcPr marL="68580" marR="68580" marT="0" marB="0"/>
                </a:tc>
              </a:tr>
              <a:tr h="243840">
                <a:tc>
                  <a:txBody>
                    <a:bodyPr/>
                    <a:lstStyle/>
                    <a:p>
                      <a:pPr>
                        <a:lnSpc>
                          <a:spcPct val="200000"/>
                        </a:lnSpc>
                        <a:spcAft>
                          <a:spcPts val="0"/>
                        </a:spcAft>
                      </a:pPr>
                      <a:r>
                        <a:rPr lang="en-US" sz="1200" dirty="0">
                          <a:effectLst/>
                          <a:latin typeface="Bookman Old Style"/>
                          <a:ea typeface="Times New Roman"/>
                        </a:rPr>
                        <a:t>Bihar@</a:t>
                      </a:r>
                      <a:endParaRPr lang="en-IN" sz="1200" dirty="0">
                        <a:effectLst/>
                        <a:latin typeface="Times New Roman"/>
                        <a:ea typeface="Times New Roman"/>
                      </a:endParaRPr>
                    </a:p>
                  </a:txBody>
                  <a:tcPr marL="68580" marR="68580" marT="0" marB="0"/>
                </a:tc>
                <a:tc>
                  <a:txBody>
                    <a:bodyPr/>
                    <a:lstStyle/>
                    <a:p>
                      <a:pPr>
                        <a:spcAft>
                          <a:spcPts val="0"/>
                        </a:spcAft>
                      </a:pPr>
                      <a:r>
                        <a:rPr lang="en-US" sz="1200" dirty="0">
                          <a:effectLst/>
                          <a:latin typeface="Bookman Old Style"/>
                          <a:ea typeface="Times New Roman"/>
                        </a:rPr>
                        <a:t>121</a:t>
                      </a:r>
                      <a:endParaRPr lang="en-IN" sz="1200" dirty="0">
                        <a:effectLst/>
                        <a:latin typeface="Times New Roman"/>
                        <a:ea typeface="Times New Roman"/>
                      </a:endParaRPr>
                    </a:p>
                  </a:txBody>
                  <a:tcPr marL="68580" marR="68580" marT="0" marB="0"/>
                </a:tc>
                <a:tc>
                  <a:txBody>
                    <a:bodyPr/>
                    <a:lstStyle/>
                    <a:p>
                      <a:pPr>
                        <a:spcAft>
                          <a:spcPts val="0"/>
                        </a:spcAft>
                      </a:pPr>
                      <a:r>
                        <a:rPr lang="en-US" sz="1200" dirty="0">
                          <a:effectLst/>
                          <a:latin typeface="Bookman Old Style"/>
                          <a:ea typeface="Times New Roman"/>
                        </a:rPr>
                        <a:t>121</a:t>
                      </a:r>
                      <a:endParaRPr lang="en-IN" sz="1200" dirty="0">
                        <a:effectLst/>
                        <a:latin typeface="Times New Roman"/>
                        <a:ea typeface="Times New Roman"/>
                      </a:endParaRPr>
                    </a:p>
                  </a:txBody>
                  <a:tcPr marL="68580" marR="68580" marT="0" marB="0"/>
                </a:tc>
              </a:tr>
              <a:tr h="215850">
                <a:tc>
                  <a:txBody>
                    <a:bodyPr/>
                    <a:lstStyle/>
                    <a:p>
                      <a:pPr>
                        <a:spcAft>
                          <a:spcPts val="0"/>
                        </a:spcAft>
                      </a:pPr>
                      <a:r>
                        <a:rPr lang="en-US" sz="1200">
                          <a:effectLst/>
                          <a:latin typeface="Bookman Old Style"/>
                          <a:ea typeface="Times New Roman"/>
                        </a:rPr>
                        <a:t>Kerala</a:t>
                      </a:r>
                      <a:endParaRPr lang="en-IN" sz="1200">
                        <a:effectLst/>
                        <a:latin typeface="Times New Roman"/>
                        <a:ea typeface="Times New Roman"/>
                      </a:endParaRPr>
                    </a:p>
                  </a:txBody>
                  <a:tcPr marL="68580" marR="68580" marT="0" marB="0"/>
                </a:tc>
                <a:tc>
                  <a:txBody>
                    <a:bodyPr/>
                    <a:lstStyle/>
                    <a:p>
                      <a:pPr>
                        <a:spcAft>
                          <a:spcPts val="0"/>
                        </a:spcAft>
                      </a:pPr>
                      <a:r>
                        <a:rPr lang="en-US" sz="1200" dirty="0">
                          <a:effectLst/>
                          <a:latin typeface="Times New Roman"/>
                          <a:ea typeface="Times New Roman"/>
                        </a:rPr>
                        <a:t>65</a:t>
                      </a:r>
                      <a:endParaRPr lang="en-IN" sz="1200" dirty="0">
                        <a:effectLst/>
                        <a:latin typeface="Times New Roman"/>
                        <a:ea typeface="Times New Roman"/>
                      </a:endParaRPr>
                    </a:p>
                  </a:txBody>
                  <a:tcPr marL="68580" marR="68580" marT="0" marB="0"/>
                </a:tc>
                <a:tc>
                  <a:txBody>
                    <a:bodyPr/>
                    <a:lstStyle/>
                    <a:p>
                      <a:pPr>
                        <a:spcAft>
                          <a:spcPts val="0"/>
                        </a:spcAft>
                      </a:pPr>
                      <a:r>
                        <a:rPr lang="en-US" sz="1200">
                          <a:effectLst/>
                          <a:latin typeface="Bookman Old Style"/>
                          <a:ea typeface="Times New Roman"/>
                        </a:rPr>
                        <a:t>65</a:t>
                      </a:r>
                      <a:endParaRPr lang="en-IN" sz="1200">
                        <a:effectLst/>
                        <a:latin typeface="Times New Roman"/>
                        <a:ea typeface="Times New Roman"/>
                      </a:endParaRPr>
                    </a:p>
                  </a:txBody>
                  <a:tcPr marL="68580" marR="68580" marT="0" marB="0"/>
                </a:tc>
              </a:tr>
              <a:tr h="149402">
                <a:tc>
                  <a:txBody>
                    <a:bodyPr/>
                    <a:lstStyle/>
                    <a:p>
                      <a:pPr>
                        <a:spcAft>
                          <a:spcPts val="0"/>
                        </a:spcAft>
                      </a:pPr>
                      <a:r>
                        <a:rPr lang="en-US" sz="1200">
                          <a:effectLst/>
                          <a:latin typeface="Bookman Old Style"/>
                          <a:ea typeface="Times New Roman"/>
                        </a:rPr>
                        <a:t>Puducherry</a:t>
                      </a:r>
                      <a:endParaRPr lang="en-IN" sz="1200">
                        <a:effectLst/>
                        <a:latin typeface="Times New Roman"/>
                        <a:ea typeface="Times New Roman"/>
                      </a:endParaRPr>
                    </a:p>
                  </a:txBody>
                  <a:tcPr marL="68580" marR="68580" marT="0" marB="0"/>
                </a:tc>
                <a:tc>
                  <a:txBody>
                    <a:bodyPr/>
                    <a:lstStyle/>
                    <a:p>
                      <a:pPr>
                        <a:spcAft>
                          <a:spcPts val="0"/>
                        </a:spcAft>
                      </a:pPr>
                      <a:r>
                        <a:rPr lang="en-US" sz="1200" dirty="0">
                          <a:effectLst/>
                          <a:latin typeface="Times New Roman"/>
                          <a:ea typeface="Times New Roman"/>
                        </a:rPr>
                        <a:t>3</a:t>
                      </a:r>
                      <a:endParaRPr lang="en-IN" sz="1200" dirty="0">
                        <a:effectLst/>
                        <a:latin typeface="Times New Roman"/>
                        <a:ea typeface="Times New Roman"/>
                      </a:endParaRPr>
                    </a:p>
                  </a:txBody>
                  <a:tcPr marL="68580" marR="68580" marT="0" marB="0"/>
                </a:tc>
                <a:tc>
                  <a:txBody>
                    <a:bodyPr/>
                    <a:lstStyle/>
                    <a:p>
                      <a:pPr>
                        <a:spcAft>
                          <a:spcPts val="0"/>
                        </a:spcAft>
                      </a:pPr>
                      <a:r>
                        <a:rPr lang="en-US" sz="1200">
                          <a:effectLst/>
                          <a:latin typeface="Bookman Old Style"/>
                          <a:ea typeface="Times New Roman"/>
                        </a:rPr>
                        <a:t>3</a:t>
                      </a:r>
                      <a:endParaRPr lang="en-IN" sz="1200">
                        <a:effectLst/>
                        <a:latin typeface="Times New Roman"/>
                        <a:ea typeface="Times New Roman"/>
                      </a:endParaRPr>
                    </a:p>
                  </a:txBody>
                  <a:tcPr marL="68580" marR="68580" marT="0" marB="0"/>
                </a:tc>
              </a:tr>
              <a:tr h="215850">
                <a:tc>
                  <a:txBody>
                    <a:bodyPr/>
                    <a:lstStyle/>
                    <a:p>
                      <a:pPr>
                        <a:spcAft>
                          <a:spcPts val="0"/>
                        </a:spcAft>
                      </a:pPr>
                      <a:r>
                        <a:rPr lang="en-US" sz="1200">
                          <a:effectLst/>
                          <a:latin typeface="Bookman Old Style"/>
                          <a:ea typeface="Times New Roman"/>
                        </a:rPr>
                        <a:t>Assam</a:t>
                      </a:r>
                      <a:endParaRPr lang="en-IN" sz="1200">
                        <a:effectLst/>
                        <a:latin typeface="Times New Roman"/>
                        <a:ea typeface="Times New Roman"/>
                      </a:endParaRPr>
                    </a:p>
                  </a:txBody>
                  <a:tcPr marL="68580" marR="68580" marT="0" marB="0"/>
                </a:tc>
                <a:tc>
                  <a:txBody>
                    <a:bodyPr/>
                    <a:lstStyle/>
                    <a:p>
                      <a:pPr>
                        <a:spcAft>
                          <a:spcPts val="0"/>
                        </a:spcAft>
                      </a:pPr>
                      <a:r>
                        <a:rPr lang="en-US" sz="1200" dirty="0">
                          <a:effectLst/>
                          <a:latin typeface="Times New Roman"/>
                          <a:ea typeface="Times New Roman"/>
                        </a:rPr>
                        <a:t>42</a:t>
                      </a:r>
                      <a:endParaRPr lang="en-IN" sz="1200" dirty="0">
                        <a:effectLst/>
                        <a:latin typeface="Times New Roman"/>
                        <a:ea typeface="Times New Roman"/>
                      </a:endParaRPr>
                    </a:p>
                  </a:txBody>
                  <a:tcPr marL="68580" marR="68580" marT="0" marB="0"/>
                </a:tc>
                <a:tc>
                  <a:txBody>
                    <a:bodyPr/>
                    <a:lstStyle/>
                    <a:p>
                      <a:pPr>
                        <a:spcAft>
                          <a:spcPts val="0"/>
                        </a:spcAft>
                      </a:pPr>
                      <a:r>
                        <a:rPr lang="en-US" sz="1200">
                          <a:effectLst/>
                          <a:latin typeface="Bookman Old Style"/>
                          <a:ea typeface="Times New Roman"/>
                        </a:rPr>
                        <a:t>42</a:t>
                      </a:r>
                      <a:endParaRPr lang="en-IN" sz="1200">
                        <a:effectLst/>
                        <a:latin typeface="Times New Roman"/>
                        <a:ea typeface="Times New Roman"/>
                      </a:endParaRPr>
                    </a:p>
                  </a:txBody>
                  <a:tcPr marL="68580" marR="68580" marT="0" marB="0"/>
                </a:tc>
              </a:tr>
              <a:tr h="146912">
                <a:tc>
                  <a:txBody>
                    <a:bodyPr/>
                    <a:lstStyle/>
                    <a:p>
                      <a:pPr>
                        <a:spcAft>
                          <a:spcPts val="0"/>
                        </a:spcAft>
                      </a:pPr>
                      <a:r>
                        <a:rPr lang="en-US" sz="1200">
                          <a:effectLst/>
                          <a:latin typeface="Bookman Old Style"/>
                          <a:ea typeface="Times New Roman"/>
                        </a:rPr>
                        <a:t>West Bengal</a:t>
                      </a:r>
                      <a:endParaRPr lang="en-IN" sz="1200">
                        <a:effectLst/>
                        <a:latin typeface="Times New Roman"/>
                        <a:ea typeface="Times New Roman"/>
                      </a:endParaRPr>
                    </a:p>
                  </a:txBody>
                  <a:tcPr marL="68580" marR="68580" marT="0" marB="0"/>
                </a:tc>
                <a:tc>
                  <a:txBody>
                    <a:bodyPr/>
                    <a:lstStyle/>
                    <a:p>
                      <a:pPr>
                        <a:spcAft>
                          <a:spcPts val="0"/>
                        </a:spcAft>
                      </a:pPr>
                      <a:r>
                        <a:rPr lang="en-US" sz="1200" dirty="0">
                          <a:effectLst/>
                          <a:latin typeface="Times New Roman"/>
                          <a:ea typeface="Times New Roman"/>
                        </a:rPr>
                        <a:t>15</a:t>
                      </a:r>
                      <a:endParaRPr lang="en-IN" sz="1200" dirty="0">
                        <a:effectLst/>
                        <a:latin typeface="Times New Roman"/>
                        <a:ea typeface="Times New Roman"/>
                      </a:endParaRPr>
                    </a:p>
                  </a:txBody>
                  <a:tcPr marL="68580" marR="68580" marT="0" marB="0"/>
                </a:tc>
                <a:tc>
                  <a:txBody>
                    <a:bodyPr/>
                    <a:lstStyle/>
                    <a:p>
                      <a:pPr>
                        <a:spcAft>
                          <a:spcPts val="0"/>
                        </a:spcAft>
                      </a:pPr>
                      <a:r>
                        <a:rPr lang="en-US" sz="1200">
                          <a:effectLst/>
                          <a:latin typeface="Bookman Old Style"/>
                          <a:ea typeface="Times New Roman"/>
                        </a:rPr>
                        <a:t>8</a:t>
                      </a:r>
                      <a:endParaRPr lang="en-IN" sz="1200">
                        <a:effectLst/>
                        <a:latin typeface="Times New Roman"/>
                        <a:ea typeface="Times New Roman"/>
                      </a:endParaRPr>
                    </a:p>
                  </a:txBody>
                  <a:tcPr marL="68580" marR="68580" marT="0" marB="0"/>
                </a:tc>
              </a:tr>
              <a:tr h="215850">
                <a:tc>
                  <a:txBody>
                    <a:bodyPr/>
                    <a:lstStyle/>
                    <a:p>
                      <a:pPr>
                        <a:spcAft>
                          <a:spcPts val="0"/>
                        </a:spcAft>
                      </a:pPr>
                      <a:r>
                        <a:rPr lang="en-US" sz="1200">
                          <a:effectLst/>
                          <a:latin typeface="Bookman Old Style"/>
                          <a:ea typeface="Times New Roman"/>
                        </a:rPr>
                        <a:t>Tamil Nadu*</a:t>
                      </a:r>
                      <a:endParaRPr lang="en-IN" sz="1200">
                        <a:effectLst/>
                        <a:latin typeface="Times New Roman"/>
                        <a:ea typeface="Times New Roman"/>
                      </a:endParaRPr>
                    </a:p>
                  </a:txBody>
                  <a:tcPr marL="68580" marR="68580" marT="0" marB="0"/>
                </a:tc>
                <a:tc>
                  <a:txBody>
                    <a:bodyPr/>
                    <a:lstStyle/>
                    <a:p>
                      <a:pPr algn="just">
                        <a:spcAft>
                          <a:spcPts val="0"/>
                        </a:spcAft>
                      </a:pPr>
                      <a:r>
                        <a:rPr lang="en-US" sz="1200" dirty="0">
                          <a:effectLst/>
                          <a:latin typeface="Times New Roman"/>
                          <a:ea typeface="Times New Roman"/>
                        </a:rPr>
                        <a:t>11</a:t>
                      </a:r>
                      <a:endParaRPr lang="en-IN" sz="1200" dirty="0">
                        <a:effectLst/>
                        <a:latin typeface="Times New Roman"/>
                        <a:ea typeface="Times New Roman"/>
                      </a:endParaRPr>
                    </a:p>
                  </a:txBody>
                  <a:tcPr marL="68580" marR="68580" marT="0" marB="0"/>
                </a:tc>
                <a:tc>
                  <a:txBody>
                    <a:bodyPr/>
                    <a:lstStyle/>
                    <a:p>
                      <a:pPr algn="just">
                        <a:spcAft>
                          <a:spcPts val="0"/>
                        </a:spcAft>
                      </a:pPr>
                      <a:r>
                        <a:rPr lang="en-US" sz="1200" dirty="0">
                          <a:effectLst/>
                          <a:latin typeface="Bookman Old Style"/>
                          <a:ea typeface="Times New Roman"/>
                        </a:rPr>
                        <a:t>18 </a:t>
                      </a:r>
                      <a:endParaRPr lang="en-IN" sz="1200" dirty="0">
                        <a:effectLst/>
                        <a:latin typeface="Times New Roman"/>
                        <a:ea typeface="Times New Roman"/>
                      </a:endParaRPr>
                    </a:p>
                  </a:txBody>
                  <a:tcPr marL="68580" marR="68580" marT="0" marB="0"/>
                </a:tc>
              </a:tr>
              <a:tr h="144422">
                <a:tc>
                  <a:txBody>
                    <a:bodyPr/>
                    <a:lstStyle/>
                    <a:p>
                      <a:pPr>
                        <a:spcAft>
                          <a:spcPts val="0"/>
                        </a:spcAft>
                      </a:pPr>
                      <a:r>
                        <a:rPr lang="en-US" sz="1200">
                          <a:effectLst/>
                          <a:latin typeface="Bookman Old Style"/>
                          <a:ea typeface="Times New Roman"/>
                        </a:rPr>
                        <a:t>Uttar Pradesh</a:t>
                      </a:r>
                      <a:endParaRPr lang="en-IN" sz="1200">
                        <a:effectLst/>
                        <a:latin typeface="Times New Roman"/>
                        <a:ea typeface="Times New Roman"/>
                      </a:endParaRPr>
                    </a:p>
                  </a:txBody>
                  <a:tcPr marL="68580" marR="68580" marT="0" marB="0"/>
                </a:tc>
                <a:tc>
                  <a:txBody>
                    <a:bodyPr/>
                    <a:lstStyle/>
                    <a:p>
                      <a:pPr>
                        <a:spcAft>
                          <a:spcPts val="0"/>
                        </a:spcAft>
                      </a:pPr>
                      <a:r>
                        <a:rPr lang="en-US" sz="1200" dirty="0">
                          <a:effectLst/>
                          <a:latin typeface="Times New Roman"/>
                          <a:ea typeface="Times New Roman"/>
                        </a:rPr>
                        <a:t>97</a:t>
                      </a:r>
                      <a:endParaRPr lang="en-IN" sz="1200" dirty="0">
                        <a:effectLst/>
                        <a:latin typeface="Times New Roman"/>
                        <a:ea typeface="Times New Roman"/>
                      </a:endParaRPr>
                    </a:p>
                  </a:txBody>
                  <a:tcPr marL="68580" marR="68580" marT="0" marB="0"/>
                </a:tc>
                <a:tc>
                  <a:txBody>
                    <a:bodyPr/>
                    <a:lstStyle/>
                    <a:p>
                      <a:pPr>
                        <a:spcAft>
                          <a:spcPts val="0"/>
                        </a:spcAft>
                      </a:pPr>
                      <a:r>
                        <a:rPr lang="en-US" sz="1200">
                          <a:effectLst/>
                          <a:latin typeface="Bookman Old Style"/>
                          <a:ea typeface="Times New Roman"/>
                        </a:rPr>
                        <a:t>97</a:t>
                      </a:r>
                      <a:endParaRPr lang="en-IN" sz="1200">
                        <a:effectLst/>
                        <a:latin typeface="Times New Roman"/>
                        <a:ea typeface="Times New Roman"/>
                      </a:endParaRPr>
                    </a:p>
                  </a:txBody>
                  <a:tcPr marL="68580" marR="68580" marT="0" marB="0"/>
                </a:tc>
              </a:tr>
              <a:tr h="215850">
                <a:tc>
                  <a:txBody>
                    <a:bodyPr/>
                    <a:lstStyle/>
                    <a:p>
                      <a:pPr>
                        <a:spcAft>
                          <a:spcPts val="0"/>
                        </a:spcAft>
                      </a:pPr>
                      <a:r>
                        <a:rPr lang="en-US" sz="1200">
                          <a:effectLst/>
                          <a:latin typeface="Bookman Old Style"/>
                          <a:ea typeface="Times New Roman"/>
                        </a:rPr>
                        <a:t>Uttarakhand</a:t>
                      </a:r>
                      <a:endParaRPr lang="en-IN" sz="1200">
                        <a:effectLst/>
                        <a:latin typeface="Times New Roman"/>
                        <a:ea typeface="Times New Roman"/>
                      </a:endParaRPr>
                    </a:p>
                  </a:txBody>
                  <a:tcPr marL="68580" marR="68580" marT="0" marB="0"/>
                </a:tc>
                <a:tc>
                  <a:txBody>
                    <a:bodyPr/>
                    <a:lstStyle/>
                    <a:p>
                      <a:pPr>
                        <a:spcAft>
                          <a:spcPts val="0"/>
                        </a:spcAft>
                      </a:pPr>
                      <a:r>
                        <a:rPr lang="en-US" sz="1200" dirty="0">
                          <a:effectLst/>
                          <a:latin typeface="Times New Roman"/>
                          <a:ea typeface="Times New Roman"/>
                        </a:rPr>
                        <a:t>60</a:t>
                      </a:r>
                      <a:endParaRPr lang="en-IN" sz="1200" dirty="0">
                        <a:effectLst/>
                        <a:latin typeface="Times New Roman"/>
                        <a:ea typeface="Times New Roman"/>
                      </a:endParaRPr>
                    </a:p>
                  </a:txBody>
                  <a:tcPr marL="68580" marR="68580" marT="0" marB="0"/>
                </a:tc>
                <a:tc>
                  <a:txBody>
                    <a:bodyPr/>
                    <a:lstStyle/>
                    <a:p>
                      <a:pPr>
                        <a:spcAft>
                          <a:spcPts val="0"/>
                        </a:spcAft>
                      </a:pPr>
                      <a:r>
                        <a:rPr lang="en-US" sz="1200">
                          <a:effectLst/>
                          <a:latin typeface="Bookman Old Style"/>
                          <a:ea typeface="Times New Roman"/>
                        </a:rPr>
                        <a:t>30</a:t>
                      </a:r>
                      <a:endParaRPr lang="en-IN" sz="1200">
                        <a:effectLst/>
                        <a:latin typeface="Times New Roman"/>
                        <a:ea typeface="Times New Roman"/>
                      </a:endParaRPr>
                    </a:p>
                  </a:txBody>
                  <a:tcPr marL="68580" marR="68580" marT="0" marB="0"/>
                </a:tc>
              </a:tr>
              <a:tr h="141932">
                <a:tc>
                  <a:txBody>
                    <a:bodyPr/>
                    <a:lstStyle/>
                    <a:p>
                      <a:pPr>
                        <a:spcAft>
                          <a:spcPts val="0"/>
                        </a:spcAft>
                      </a:pPr>
                      <a:r>
                        <a:rPr lang="en-US" sz="1200">
                          <a:effectLst/>
                          <a:latin typeface="Bookman Old Style"/>
                          <a:ea typeface="Times New Roman"/>
                        </a:rPr>
                        <a:t>Punjab*</a:t>
                      </a:r>
                      <a:endParaRPr lang="en-IN" sz="1200">
                        <a:effectLst/>
                        <a:latin typeface="Times New Roman"/>
                        <a:ea typeface="Times New Roman"/>
                      </a:endParaRPr>
                    </a:p>
                  </a:txBody>
                  <a:tcPr marL="68580" marR="68580" marT="0" marB="0"/>
                </a:tc>
                <a:tc>
                  <a:txBody>
                    <a:bodyPr/>
                    <a:lstStyle/>
                    <a:p>
                      <a:pPr>
                        <a:spcAft>
                          <a:spcPts val="0"/>
                        </a:spcAft>
                      </a:pPr>
                      <a:r>
                        <a:rPr lang="en-US" sz="1200" dirty="0">
                          <a:effectLst/>
                          <a:latin typeface="Times New Roman"/>
                          <a:ea typeface="Times New Roman"/>
                        </a:rPr>
                        <a:t>339</a:t>
                      </a:r>
                      <a:endParaRPr lang="en-IN" sz="1200" dirty="0">
                        <a:effectLst/>
                        <a:latin typeface="Times New Roman"/>
                        <a:ea typeface="Times New Roman"/>
                      </a:endParaRPr>
                    </a:p>
                  </a:txBody>
                  <a:tcPr marL="68580" marR="68580" marT="0" marB="0"/>
                </a:tc>
                <a:tc>
                  <a:txBody>
                    <a:bodyPr/>
                    <a:lstStyle/>
                    <a:p>
                      <a:pPr>
                        <a:spcAft>
                          <a:spcPts val="0"/>
                        </a:spcAft>
                      </a:pPr>
                      <a:r>
                        <a:rPr lang="en-US" sz="1200" dirty="0">
                          <a:effectLst/>
                          <a:latin typeface="Bookman Old Style"/>
                          <a:ea typeface="Times New Roman"/>
                        </a:rPr>
                        <a:t>534 </a:t>
                      </a:r>
                      <a:endParaRPr lang="en-IN" sz="1200" dirty="0">
                        <a:effectLst/>
                        <a:latin typeface="Times New Roman"/>
                        <a:ea typeface="Times New Roman"/>
                      </a:endParaRPr>
                    </a:p>
                  </a:txBody>
                  <a:tcPr marL="68580" marR="68580" marT="0" marB="0"/>
                </a:tc>
              </a:tr>
              <a:tr h="215850">
                <a:tc>
                  <a:txBody>
                    <a:bodyPr/>
                    <a:lstStyle/>
                    <a:p>
                      <a:pPr>
                        <a:spcAft>
                          <a:spcPts val="0"/>
                        </a:spcAft>
                      </a:pPr>
                      <a:r>
                        <a:rPr lang="en-US" sz="1200">
                          <a:effectLst/>
                          <a:latin typeface="Bookman Old Style"/>
                          <a:ea typeface="Times New Roman"/>
                        </a:rPr>
                        <a:t>Goa*</a:t>
                      </a:r>
                      <a:endParaRPr lang="en-IN" sz="1200">
                        <a:effectLst/>
                        <a:latin typeface="Times New Roman"/>
                        <a:ea typeface="Times New Roman"/>
                      </a:endParaRPr>
                    </a:p>
                  </a:txBody>
                  <a:tcPr marL="68580" marR="68580" marT="0" marB="0"/>
                </a:tc>
                <a:tc>
                  <a:txBody>
                    <a:bodyPr/>
                    <a:lstStyle/>
                    <a:p>
                      <a:pPr>
                        <a:spcAft>
                          <a:spcPts val="0"/>
                        </a:spcAft>
                      </a:pPr>
                      <a:r>
                        <a:rPr lang="en-US" sz="1200">
                          <a:effectLst/>
                          <a:latin typeface="Times New Roman"/>
                          <a:ea typeface="Times New Roman"/>
                        </a:rPr>
                        <a:t>63</a:t>
                      </a:r>
                      <a:endParaRPr lang="en-IN" sz="1200">
                        <a:effectLst/>
                        <a:latin typeface="Times New Roman"/>
                        <a:ea typeface="Times New Roman"/>
                      </a:endParaRPr>
                    </a:p>
                  </a:txBody>
                  <a:tcPr marL="68580" marR="68580" marT="0" marB="0"/>
                </a:tc>
                <a:tc>
                  <a:txBody>
                    <a:bodyPr/>
                    <a:lstStyle/>
                    <a:p>
                      <a:pPr>
                        <a:spcAft>
                          <a:spcPts val="0"/>
                        </a:spcAft>
                      </a:pPr>
                      <a:r>
                        <a:rPr lang="en-US" sz="1200" dirty="0">
                          <a:effectLst/>
                          <a:latin typeface="Bookman Old Style"/>
                          <a:ea typeface="Times New Roman"/>
                        </a:rPr>
                        <a:t>9</a:t>
                      </a:r>
                      <a:endParaRPr lang="en-IN" sz="1200" dirty="0">
                        <a:effectLst/>
                        <a:latin typeface="Times New Roman"/>
                        <a:ea typeface="Times New Roman"/>
                      </a:endParaRPr>
                    </a:p>
                  </a:txBody>
                  <a:tcPr marL="68580" marR="68580" marT="0" marB="0"/>
                </a:tc>
              </a:tr>
              <a:tr h="139442">
                <a:tc>
                  <a:txBody>
                    <a:bodyPr/>
                    <a:lstStyle/>
                    <a:p>
                      <a:pPr>
                        <a:spcAft>
                          <a:spcPts val="0"/>
                        </a:spcAft>
                      </a:pPr>
                      <a:r>
                        <a:rPr lang="en-US" sz="1200">
                          <a:effectLst/>
                          <a:latin typeface="Bookman Old Style"/>
                          <a:ea typeface="Times New Roman"/>
                        </a:rPr>
                        <a:t>Manipur</a:t>
                      </a:r>
                      <a:endParaRPr lang="en-IN" sz="1200">
                        <a:effectLst/>
                        <a:latin typeface="Times New Roman"/>
                        <a:ea typeface="Times New Roman"/>
                      </a:endParaRPr>
                    </a:p>
                  </a:txBody>
                  <a:tcPr marL="68580" marR="68580" marT="0" marB="0"/>
                </a:tc>
                <a:tc>
                  <a:txBody>
                    <a:bodyPr/>
                    <a:lstStyle/>
                    <a:p>
                      <a:pPr algn="just">
                        <a:spcAft>
                          <a:spcPts val="0"/>
                        </a:spcAft>
                      </a:pPr>
                      <a:r>
                        <a:rPr lang="en-US" sz="1200">
                          <a:effectLst/>
                          <a:latin typeface="Times New Roman"/>
                          <a:ea typeface="Times New Roman"/>
                        </a:rPr>
                        <a:t>Nil</a:t>
                      </a:r>
                      <a:endParaRPr lang="en-IN" sz="1200">
                        <a:effectLst/>
                        <a:latin typeface="Times New Roman"/>
                        <a:ea typeface="Times New Roman"/>
                      </a:endParaRPr>
                    </a:p>
                  </a:txBody>
                  <a:tcPr marL="68580" marR="68580" marT="0" marB="0"/>
                </a:tc>
                <a:tc>
                  <a:txBody>
                    <a:bodyPr/>
                    <a:lstStyle/>
                    <a:p>
                      <a:pPr algn="just">
                        <a:spcAft>
                          <a:spcPts val="0"/>
                        </a:spcAft>
                      </a:pPr>
                      <a:r>
                        <a:rPr lang="en-US" sz="1200" dirty="0">
                          <a:effectLst/>
                          <a:latin typeface="Bookman Old Style"/>
                          <a:ea typeface="Times New Roman"/>
                        </a:rPr>
                        <a:t>Nil</a:t>
                      </a:r>
                      <a:endParaRPr lang="en-IN" sz="1200" dirty="0">
                        <a:effectLst/>
                        <a:latin typeface="Times New Roman"/>
                        <a:ea typeface="Times New Roman"/>
                      </a:endParaRPr>
                    </a:p>
                  </a:txBody>
                  <a:tcPr marL="68580" marR="68580" marT="0" marB="0"/>
                </a:tc>
              </a:tr>
              <a:tr h="215850">
                <a:tc>
                  <a:txBody>
                    <a:bodyPr/>
                    <a:lstStyle/>
                    <a:p>
                      <a:pPr>
                        <a:spcAft>
                          <a:spcPts val="0"/>
                        </a:spcAft>
                      </a:pPr>
                      <a:r>
                        <a:rPr lang="en-US" sz="1200">
                          <a:effectLst/>
                          <a:latin typeface="Bookman Old Style"/>
                          <a:ea typeface="Times New Roman"/>
                        </a:rPr>
                        <a:t>Gujarat</a:t>
                      </a:r>
                      <a:endParaRPr lang="en-IN" sz="1200">
                        <a:effectLst/>
                        <a:latin typeface="Times New Roman"/>
                        <a:ea typeface="Times New Roman"/>
                      </a:endParaRPr>
                    </a:p>
                  </a:txBody>
                  <a:tcPr marL="68580" marR="68580" marT="0" marB="0"/>
                </a:tc>
                <a:tc>
                  <a:txBody>
                    <a:bodyPr/>
                    <a:lstStyle/>
                    <a:p>
                      <a:pPr algn="just">
                        <a:spcAft>
                          <a:spcPts val="0"/>
                        </a:spcAft>
                      </a:pPr>
                      <a:r>
                        <a:rPr lang="en-US" sz="1200">
                          <a:effectLst/>
                          <a:latin typeface="Bookman Old Style"/>
                          <a:ea typeface="Times New Roman"/>
                        </a:rPr>
                        <a:t>495</a:t>
                      </a:r>
                      <a:endParaRPr lang="en-IN" sz="1200">
                        <a:effectLst/>
                        <a:latin typeface="Times New Roman"/>
                        <a:ea typeface="Times New Roman"/>
                      </a:endParaRPr>
                    </a:p>
                  </a:txBody>
                  <a:tcPr marL="68580" marR="68580" marT="0" marB="0"/>
                </a:tc>
                <a:tc>
                  <a:txBody>
                    <a:bodyPr/>
                    <a:lstStyle/>
                    <a:p>
                      <a:pPr algn="just">
                        <a:spcAft>
                          <a:spcPts val="0"/>
                        </a:spcAft>
                      </a:pPr>
                      <a:r>
                        <a:rPr lang="en-US" sz="1200" dirty="0">
                          <a:effectLst/>
                          <a:latin typeface="Bookman Old Style"/>
                          <a:ea typeface="Times New Roman"/>
                        </a:rPr>
                        <a:t>414</a:t>
                      </a:r>
                      <a:endParaRPr lang="en-IN" sz="1200" dirty="0">
                        <a:effectLst/>
                        <a:latin typeface="Times New Roman"/>
                        <a:ea typeface="Times New Roman"/>
                      </a:endParaRPr>
                    </a:p>
                  </a:txBody>
                  <a:tcPr marL="68580" marR="68580" marT="0" marB="0"/>
                </a:tc>
              </a:tr>
              <a:tr h="136952">
                <a:tc>
                  <a:txBody>
                    <a:bodyPr/>
                    <a:lstStyle/>
                    <a:p>
                      <a:pPr>
                        <a:spcAft>
                          <a:spcPts val="0"/>
                        </a:spcAft>
                      </a:pPr>
                      <a:r>
                        <a:rPr lang="en-US" sz="1200">
                          <a:effectLst/>
                          <a:latin typeface="Bookman Old Style"/>
                          <a:ea typeface="Times New Roman"/>
                        </a:rPr>
                        <a:t>Himachal Pradesh</a:t>
                      </a:r>
                      <a:endParaRPr lang="en-IN" sz="1200">
                        <a:effectLst/>
                        <a:latin typeface="Times New Roman"/>
                        <a:ea typeface="Times New Roman"/>
                      </a:endParaRPr>
                    </a:p>
                  </a:txBody>
                  <a:tcPr marL="68580" marR="68580" marT="0" marB="0"/>
                </a:tc>
                <a:tc>
                  <a:txBody>
                    <a:bodyPr/>
                    <a:lstStyle/>
                    <a:p>
                      <a:pPr algn="just">
                        <a:spcAft>
                          <a:spcPts val="0"/>
                        </a:spcAft>
                      </a:pPr>
                      <a:r>
                        <a:rPr lang="en-US" sz="1200">
                          <a:effectLst/>
                          <a:latin typeface="Bookman Old Style"/>
                          <a:ea typeface="Times New Roman"/>
                        </a:rPr>
                        <a:t>190</a:t>
                      </a:r>
                      <a:endParaRPr lang="en-IN" sz="1200">
                        <a:effectLst/>
                        <a:latin typeface="Times New Roman"/>
                        <a:ea typeface="Times New Roman"/>
                      </a:endParaRPr>
                    </a:p>
                  </a:txBody>
                  <a:tcPr marL="68580" marR="68580" marT="0" marB="0"/>
                </a:tc>
                <a:tc>
                  <a:txBody>
                    <a:bodyPr/>
                    <a:lstStyle/>
                    <a:p>
                      <a:pPr algn="just">
                        <a:spcAft>
                          <a:spcPts val="0"/>
                        </a:spcAft>
                      </a:pPr>
                      <a:r>
                        <a:rPr lang="en-US" sz="1200" dirty="0">
                          <a:effectLst/>
                          <a:latin typeface="Bookman Old Style"/>
                          <a:ea typeface="Times New Roman"/>
                        </a:rPr>
                        <a:t>104</a:t>
                      </a:r>
                      <a:endParaRPr lang="en-IN" sz="1200" dirty="0">
                        <a:effectLst/>
                        <a:latin typeface="Times New Roman"/>
                        <a:ea typeface="Times New Roman"/>
                      </a:endParaRPr>
                    </a:p>
                  </a:txBody>
                  <a:tcPr marL="68580" marR="68580" marT="0" marB="0"/>
                </a:tc>
              </a:tr>
              <a:tr h="136952">
                <a:tc>
                  <a:txBody>
                    <a:bodyPr/>
                    <a:lstStyle/>
                    <a:p>
                      <a:pPr>
                        <a:spcAft>
                          <a:spcPts val="0"/>
                        </a:spcAft>
                      </a:pPr>
                      <a:r>
                        <a:rPr lang="en-US" sz="1200">
                          <a:effectLst/>
                          <a:latin typeface="Bookman Old Style"/>
                          <a:ea typeface="Times New Roman"/>
                        </a:rPr>
                        <a:t>Tripura</a:t>
                      </a:r>
                      <a:endParaRPr lang="en-IN" sz="1200">
                        <a:effectLst/>
                        <a:latin typeface="Times New Roman"/>
                        <a:ea typeface="Times New Roman"/>
                      </a:endParaRPr>
                    </a:p>
                  </a:txBody>
                  <a:tcPr marL="68580" marR="68580" marT="0" marB="0"/>
                </a:tc>
                <a:tc>
                  <a:txBody>
                    <a:bodyPr/>
                    <a:lstStyle/>
                    <a:p>
                      <a:pPr>
                        <a:spcAft>
                          <a:spcPts val="0"/>
                        </a:spcAft>
                      </a:pPr>
                      <a:r>
                        <a:rPr lang="en-US" sz="1200" dirty="0" smtClean="0">
                          <a:effectLst/>
                          <a:latin typeface="Bookman Old Style"/>
                          <a:ea typeface="Times New Roman"/>
                        </a:rPr>
                        <a:t>Nil</a:t>
                      </a:r>
                      <a:endParaRPr lang="en-IN" sz="1200" dirty="0">
                        <a:effectLst/>
                        <a:latin typeface="Times New Roman"/>
                        <a:ea typeface="Times New Roman"/>
                      </a:endParaRPr>
                    </a:p>
                  </a:txBody>
                  <a:tcPr marL="68580" marR="68580" marT="0" marB="0"/>
                </a:tc>
                <a:tc>
                  <a:txBody>
                    <a:bodyPr/>
                    <a:lstStyle/>
                    <a:p>
                      <a:pPr>
                        <a:spcAft>
                          <a:spcPts val="0"/>
                        </a:spcAft>
                      </a:pPr>
                      <a:r>
                        <a:rPr lang="en-US" sz="1200" dirty="0" smtClean="0">
                          <a:effectLst/>
                          <a:latin typeface="Bookman Old Style"/>
                          <a:ea typeface="Times New Roman"/>
                        </a:rPr>
                        <a:t>Nil</a:t>
                      </a:r>
                      <a:endParaRPr lang="en-IN" sz="1200" dirty="0">
                        <a:effectLst/>
                        <a:latin typeface="Times New Roman"/>
                        <a:ea typeface="Times New Roman"/>
                      </a:endParaRPr>
                    </a:p>
                  </a:txBody>
                  <a:tcPr marL="68580" marR="68580" marT="0" marB="0"/>
                </a:tc>
              </a:tr>
              <a:tr h="136952">
                <a:tc>
                  <a:txBody>
                    <a:bodyPr/>
                    <a:lstStyle/>
                    <a:p>
                      <a:pPr>
                        <a:spcAft>
                          <a:spcPts val="0"/>
                        </a:spcAft>
                      </a:pPr>
                      <a:r>
                        <a:rPr lang="en-US" sz="1200">
                          <a:effectLst/>
                          <a:latin typeface="Bookman Old Style"/>
                          <a:ea typeface="Times New Roman"/>
                        </a:rPr>
                        <a:t>Meghalaya</a:t>
                      </a:r>
                      <a:endParaRPr lang="en-IN" sz="1200">
                        <a:effectLst/>
                        <a:latin typeface="Times New Roman"/>
                        <a:ea typeface="Times New Roman"/>
                      </a:endParaRPr>
                    </a:p>
                  </a:txBody>
                  <a:tcPr marL="68580" marR="68580" marT="0" marB="0"/>
                </a:tc>
                <a:tc>
                  <a:txBody>
                    <a:bodyPr/>
                    <a:lstStyle/>
                    <a:p>
                      <a:pPr>
                        <a:spcAft>
                          <a:spcPts val="0"/>
                        </a:spcAft>
                      </a:pPr>
                      <a:r>
                        <a:rPr lang="en-US" sz="1200" dirty="0" smtClean="0">
                          <a:effectLst/>
                          <a:latin typeface="Bookman Old Style"/>
                          <a:ea typeface="Times New Roman"/>
                        </a:rPr>
                        <a:t>Nil</a:t>
                      </a:r>
                      <a:endParaRPr lang="en-IN" sz="1200" dirty="0">
                        <a:effectLst/>
                        <a:latin typeface="Times New Roman"/>
                        <a:ea typeface="Times New Roman"/>
                      </a:endParaRPr>
                    </a:p>
                  </a:txBody>
                  <a:tcPr marL="68580" marR="68580" marT="0" marB="0"/>
                </a:tc>
                <a:tc>
                  <a:txBody>
                    <a:bodyPr/>
                    <a:lstStyle/>
                    <a:p>
                      <a:pPr>
                        <a:spcAft>
                          <a:spcPts val="0"/>
                        </a:spcAft>
                      </a:pPr>
                      <a:r>
                        <a:rPr lang="en-US" sz="1200" dirty="0" smtClean="0">
                          <a:effectLst/>
                          <a:latin typeface="Bookman Old Style"/>
                          <a:ea typeface="Times New Roman"/>
                        </a:rPr>
                        <a:t>Nil</a:t>
                      </a:r>
                      <a:endParaRPr lang="en-IN" sz="1200" dirty="0">
                        <a:effectLst/>
                        <a:latin typeface="Times New Roman"/>
                        <a:ea typeface="Times New Roman"/>
                      </a:endParaRPr>
                    </a:p>
                  </a:txBody>
                  <a:tcPr marL="68580" marR="68580" marT="0" marB="0"/>
                </a:tc>
              </a:tr>
              <a:tr h="136952">
                <a:tc>
                  <a:txBody>
                    <a:bodyPr/>
                    <a:lstStyle/>
                    <a:p>
                      <a:pPr>
                        <a:spcAft>
                          <a:spcPts val="0"/>
                        </a:spcAft>
                      </a:pPr>
                      <a:r>
                        <a:rPr lang="en-US" sz="1200" dirty="0">
                          <a:effectLst/>
                          <a:latin typeface="Bookman Old Style"/>
                          <a:ea typeface="Times New Roman"/>
                        </a:rPr>
                        <a:t>Nagaland</a:t>
                      </a:r>
                      <a:endParaRPr lang="en-IN" sz="1200" dirty="0">
                        <a:effectLst/>
                        <a:latin typeface="Times New Roman"/>
                        <a:ea typeface="Times New Roman"/>
                      </a:endParaRPr>
                    </a:p>
                  </a:txBody>
                  <a:tcPr marL="68580" marR="68580" marT="0" marB="0"/>
                </a:tc>
                <a:tc>
                  <a:txBody>
                    <a:bodyPr/>
                    <a:lstStyle/>
                    <a:p>
                      <a:pPr>
                        <a:spcAft>
                          <a:spcPts val="0"/>
                        </a:spcAft>
                      </a:pPr>
                      <a:r>
                        <a:rPr lang="en-US" sz="1200" dirty="0" smtClean="0">
                          <a:effectLst/>
                          <a:latin typeface="Bookman Old Style"/>
                          <a:ea typeface="Times New Roman"/>
                        </a:rPr>
                        <a:t>Nil</a:t>
                      </a:r>
                      <a:endParaRPr lang="en-IN" sz="1200" dirty="0">
                        <a:effectLst/>
                        <a:latin typeface="Times New Roman"/>
                        <a:ea typeface="Times New Roman"/>
                      </a:endParaRPr>
                    </a:p>
                  </a:txBody>
                  <a:tcPr marL="68580" marR="68580" marT="0" marB="0"/>
                </a:tc>
                <a:tc>
                  <a:txBody>
                    <a:bodyPr/>
                    <a:lstStyle/>
                    <a:p>
                      <a:pPr>
                        <a:spcAft>
                          <a:spcPts val="0"/>
                        </a:spcAft>
                      </a:pPr>
                      <a:r>
                        <a:rPr lang="en-US" sz="1200" dirty="0" smtClean="0">
                          <a:effectLst/>
                          <a:latin typeface="Bookman Old Style"/>
                          <a:ea typeface="Times New Roman"/>
                        </a:rPr>
                        <a:t>Nil</a:t>
                      </a:r>
                      <a:endParaRPr lang="en-IN" sz="1200" dirty="0">
                        <a:effectLst/>
                        <a:latin typeface="Times New Roman"/>
                        <a:ea typeface="Times New Roman"/>
                      </a:endParaRPr>
                    </a:p>
                  </a:txBody>
                  <a:tcPr marL="68580" marR="68580" marT="0" marB="0"/>
                </a:tc>
              </a:tr>
              <a:tr h="136952">
                <a:tc>
                  <a:txBody>
                    <a:bodyPr/>
                    <a:lstStyle/>
                    <a:p>
                      <a:pPr>
                        <a:spcAft>
                          <a:spcPts val="0"/>
                        </a:spcAft>
                      </a:pPr>
                      <a:r>
                        <a:rPr lang="en-US" sz="1200">
                          <a:effectLst/>
                          <a:latin typeface="Bookman Old Style"/>
                          <a:ea typeface="Times New Roman"/>
                        </a:rPr>
                        <a:t>Karnataka</a:t>
                      </a:r>
                      <a:endParaRPr lang="en-IN" sz="1200">
                        <a:effectLst/>
                        <a:latin typeface="Times New Roman"/>
                        <a:ea typeface="Times New Roman"/>
                      </a:endParaRPr>
                    </a:p>
                  </a:txBody>
                  <a:tcPr marL="68580" marR="68580" marT="0" marB="0"/>
                </a:tc>
                <a:tc>
                  <a:txBody>
                    <a:bodyPr/>
                    <a:lstStyle/>
                    <a:p>
                      <a:pPr>
                        <a:spcAft>
                          <a:spcPts val="0"/>
                        </a:spcAft>
                      </a:pPr>
                      <a:r>
                        <a:rPr lang="en-US" sz="1200">
                          <a:effectLst/>
                          <a:latin typeface="Bookman Old Style"/>
                          <a:ea typeface="Times New Roman"/>
                        </a:rPr>
                        <a:t>61</a:t>
                      </a:r>
                      <a:endParaRPr lang="en-IN" sz="1200">
                        <a:effectLst/>
                        <a:latin typeface="Times New Roman"/>
                        <a:ea typeface="Times New Roman"/>
                      </a:endParaRPr>
                    </a:p>
                  </a:txBody>
                  <a:tcPr marL="68580" marR="68580" marT="0" marB="0"/>
                </a:tc>
                <a:tc>
                  <a:txBody>
                    <a:bodyPr/>
                    <a:lstStyle/>
                    <a:p>
                      <a:pPr>
                        <a:spcAft>
                          <a:spcPts val="0"/>
                        </a:spcAft>
                      </a:pPr>
                      <a:r>
                        <a:rPr lang="en-US" sz="1200" dirty="0">
                          <a:effectLst/>
                          <a:latin typeface="Bookman Old Style"/>
                          <a:ea typeface="Times New Roman"/>
                        </a:rPr>
                        <a:t>42 </a:t>
                      </a:r>
                      <a:endParaRPr lang="en-IN" sz="1200" dirty="0">
                        <a:effectLst/>
                        <a:latin typeface="Times New Roman"/>
                        <a:ea typeface="Times New Roman"/>
                      </a:endParaRPr>
                    </a:p>
                  </a:txBody>
                  <a:tcPr marL="68580" marR="68580" marT="0" marB="0"/>
                </a:tc>
              </a:tr>
              <a:tr h="365552">
                <a:tc gridSpan="3">
                  <a:txBody>
                    <a:bodyPr/>
                    <a:lstStyle/>
                    <a:p>
                      <a:r>
                        <a:rPr lang="en-US" sz="1200" kern="1200" dirty="0" smtClean="0">
                          <a:solidFill>
                            <a:schemeClr val="dk1"/>
                          </a:solidFill>
                          <a:effectLst/>
                          <a:latin typeface="+mn-lt"/>
                          <a:ea typeface="+mn-ea"/>
                          <a:cs typeface="+mn-cs"/>
                        </a:rPr>
                        <a:t>*Certain cases are still in process. Some are getting modified.</a:t>
                      </a:r>
                      <a:endParaRPr lang="en-IN" sz="1200" kern="1200" dirty="0" smtClean="0">
                        <a:solidFill>
                          <a:schemeClr val="dk1"/>
                        </a:solidFill>
                        <a:effectLst/>
                        <a:latin typeface="+mn-lt"/>
                        <a:ea typeface="+mn-ea"/>
                        <a:cs typeface="+mn-cs"/>
                      </a:endParaRPr>
                    </a:p>
                    <a:p>
                      <a:r>
                        <a:rPr lang="en-US" sz="1200" kern="1200" dirty="0" smtClean="0">
                          <a:solidFill>
                            <a:schemeClr val="dk1"/>
                          </a:solidFill>
                          <a:effectLst/>
                          <a:latin typeface="+mn-lt"/>
                          <a:ea typeface="+mn-ea"/>
                          <a:cs typeface="+mn-cs"/>
                        </a:rPr>
                        <a:t>@ In Bihar, separate data columns had not evolved.</a:t>
                      </a:r>
                      <a:endParaRPr lang="en-IN" sz="1200" kern="1200" dirty="0" smtClean="0">
                        <a:solidFill>
                          <a:schemeClr val="dk1"/>
                        </a:solidFill>
                        <a:effectLst/>
                        <a:latin typeface="+mn-lt"/>
                        <a:ea typeface="+mn-ea"/>
                        <a:cs typeface="+mn-cs"/>
                      </a:endParaRPr>
                    </a:p>
                    <a:p>
                      <a:pPr>
                        <a:spcAft>
                          <a:spcPts val="0"/>
                        </a:spcAft>
                      </a:pPr>
                      <a:endParaRPr lang="en-IN" sz="1200" dirty="0">
                        <a:effectLst/>
                        <a:latin typeface="Times New Roman"/>
                        <a:ea typeface="Times New Roman"/>
                      </a:endParaRPr>
                    </a:p>
                  </a:txBody>
                  <a:tcPr marL="68580" marR="68580" marT="0" marB="0"/>
                </a:tc>
                <a:tc hMerge="1">
                  <a:txBody>
                    <a:bodyPr/>
                    <a:lstStyle/>
                    <a:p>
                      <a:pPr>
                        <a:spcAft>
                          <a:spcPts val="0"/>
                        </a:spcAft>
                      </a:pPr>
                      <a:endParaRPr lang="en-IN" sz="1200" dirty="0">
                        <a:effectLst/>
                        <a:latin typeface="Times New Roman"/>
                        <a:ea typeface="Times New Roman"/>
                      </a:endParaRPr>
                    </a:p>
                  </a:txBody>
                  <a:tcPr marL="68580" marR="68580" marT="0" marB="0"/>
                </a:tc>
                <a:tc hMerge="1">
                  <a:txBody>
                    <a:bodyPr/>
                    <a:lstStyle/>
                    <a:p>
                      <a:pPr>
                        <a:spcAft>
                          <a:spcPts val="0"/>
                        </a:spcAft>
                      </a:pPr>
                      <a:endParaRPr lang="en-IN" sz="12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17346159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Challenges</a:t>
            </a:r>
          </a:p>
        </p:txBody>
      </p:sp>
      <p:sp>
        <p:nvSpPr>
          <p:cNvPr id="14339" name="Rectangle 3"/>
          <p:cNvSpPr>
            <a:spLocks noGrp="1" noChangeArrowheads="1"/>
          </p:cNvSpPr>
          <p:nvPr>
            <p:ph type="body" idx="1"/>
          </p:nvPr>
        </p:nvSpPr>
        <p:spPr>
          <a:xfrm>
            <a:off x="1143000" y="1371600"/>
            <a:ext cx="7543800" cy="4800600"/>
          </a:xfrm>
        </p:spPr>
        <p:txBody>
          <a:bodyPr/>
          <a:lstStyle/>
          <a:p>
            <a:pPr>
              <a:lnSpc>
                <a:spcPct val="90000"/>
              </a:lnSpc>
              <a:spcBef>
                <a:spcPct val="40000"/>
              </a:spcBef>
            </a:pPr>
            <a:r>
              <a:rPr lang="en-US" sz="2400" dirty="0"/>
              <a:t>There is circumstantial evidence, but little proof. Establishing transaction of cash or kind is indeed not very easy, as it is usually done without any record and promptly denied by both sides, when enquired.  </a:t>
            </a:r>
            <a:endParaRPr lang="en-US" sz="2400" dirty="0" smtClean="0"/>
          </a:p>
          <a:p>
            <a:pPr>
              <a:lnSpc>
                <a:spcPct val="90000"/>
              </a:lnSpc>
              <a:spcBef>
                <a:spcPct val="40000"/>
              </a:spcBef>
            </a:pPr>
            <a:r>
              <a:rPr lang="en-US" sz="2400" dirty="0" smtClean="0"/>
              <a:t>Media violations, surrogate advertisement and unreported advertisements are often mistaken as Paid News by MCMC. A suspect case of Paid News only begins from a </a:t>
            </a:r>
            <a:r>
              <a:rPr lang="en-US" sz="2400" b="1" u="sng" dirty="0" smtClean="0"/>
              <a:t>news</a:t>
            </a:r>
            <a:r>
              <a:rPr lang="en-US" sz="2400" dirty="0" smtClean="0"/>
              <a:t> item.</a:t>
            </a:r>
          </a:p>
          <a:p>
            <a:pPr>
              <a:lnSpc>
                <a:spcPct val="90000"/>
              </a:lnSpc>
              <a:spcBef>
                <a:spcPct val="40000"/>
              </a:spcBef>
            </a:pPr>
            <a:r>
              <a:rPr lang="en-US" sz="2400" dirty="0" smtClean="0"/>
              <a:t>Timelines are quite tight. However if these are not maintained, it is not possible to account expenditure on Paid News in a particular election process.</a:t>
            </a:r>
          </a:p>
          <a:p>
            <a:pPr>
              <a:lnSpc>
                <a:spcPct val="90000"/>
              </a:lnSpc>
              <a:spcBef>
                <a:spcPct val="40000"/>
              </a:spcBef>
            </a:pPr>
            <a:endParaRPr lang="en-US" sz="2400" dirty="0" smtClean="0"/>
          </a:p>
          <a:p>
            <a:pPr>
              <a:lnSpc>
                <a:spcPct val="90000"/>
              </a:lnSpc>
              <a:spcBef>
                <a:spcPct val="40000"/>
              </a:spcBef>
            </a:pPr>
            <a:endParaRPr lang="en-US" sz="2400" dirty="0"/>
          </a:p>
          <a:p>
            <a:pPr>
              <a:lnSpc>
                <a:spcPct val="90000"/>
              </a:lnSpc>
              <a:spcBef>
                <a:spcPct val="40000"/>
              </a:spcBef>
            </a:pPr>
            <a:endParaRPr lang="en-US"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Way ahead</a:t>
            </a:r>
          </a:p>
        </p:txBody>
      </p:sp>
      <p:sp>
        <p:nvSpPr>
          <p:cNvPr id="16387" name="Rectangle 3"/>
          <p:cNvSpPr>
            <a:spLocks noGrp="1" noChangeArrowheads="1"/>
          </p:cNvSpPr>
          <p:nvPr>
            <p:ph type="body" idx="1"/>
          </p:nvPr>
        </p:nvSpPr>
        <p:spPr>
          <a:xfrm>
            <a:off x="1173163" y="1447800"/>
            <a:ext cx="7361237" cy="4648200"/>
          </a:xfrm>
        </p:spPr>
        <p:txBody>
          <a:bodyPr/>
          <a:lstStyle/>
          <a:p>
            <a:pPr>
              <a:lnSpc>
                <a:spcPct val="90000"/>
              </a:lnSpc>
              <a:spcBef>
                <a:spcPct val="40000"/>
              </a:spcBef>
            </a:pPr>
            <a:r>
              <a:rPr lang="en-US" sz="2600"/>
              <a:t>The Commission considers self regulation by political parties, candidates and media houses as one of the main solution to this malaise. </a:t>
            </a:r>
          </a:p>
          <a:p>
            <a:pPr>
              <a:lnSpc>
                <a:spcPct val="90000"/>
              </a:lnSpc>
              <a:spcBef>
                <a:spcPct val="40000"/>
              </a:spcBef>
            </a:pPr>
            <a:r>
              <a:rPr lang="en-US" sz="2600"/>
              <a:t>The enforcement needs to be more streamlined and the instructions would require higher clarity. </a:t>
            </a:r>
          </a:p>
          <a:p>
            <a:pPr>
              <a:lnSpc>
                <a:spcPct val="90000"/>
              </a:lnSpc>
              <a:spcBef>
                <a:spcPct val="40000"/>
              </a:spcBef>
            </a:pPr>
            <a:r>
              <a:rPr lang="en-US" sz="2600"/>
              <a:t>As the Commission’s intention is more preventive rather than punitive, it is undertaking educational campaign on Paid News involving political parties, media houses and other stakeholders.</a:t>
            </a:r>
            <a:r>
              <a:rPr lang="en-US" sz="200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990600" y="990600"/>
            <a:ext cx="7162800" cy="5135563"/>
          </a:xfrm>
        </p:spPr>
        <p:txBody>
          <a:bodyPr/>
          <a:lstStyle/>
          <a:p>
            <a:pPr algn="just">
              <a:lnSpc>
                <a:spcPct val="90000"/>
              </a:lnSpc>
              <a:spcBef>
                <a:spcPct val="30000"/>
              </a:spcBef>
            </a:pPr>
            <a:r>
              <a:rPr lang="en-US" sz="2800">
                <a:cs typeface="Times New Roman" charset="0"/>
              </a:rPr>
              <a:t>Paid News has been defined by PCI as</a:t>
            </a:r>
            <a:r>
              <a:rPr lang="en-US" sz="2800">
                <a:solidFill>
                  <a:srgbClr val="003399"/>
                </a:solidFill>
                <a:cs typeface="Times New Roman" charset="0"/>
              </a:rPr>
              <a:t> - Any news or analysis appearing in any media (Print &amp; Electronic) for a price in cash or kind as consideration.</a:t>
            </a:r>
          </a:p>
          <a:p>
            <a:pPr algn="just">
              <a:lnSpc>
                <a:spcPct val="90000"/>
              </a:lnSpc>
              <a:spcBef>
                <a:spcPct val="30000"/>
              </a:spcBef>
            </a:pPr>
            <a:r>
              <a:rPr lang="en-US" sz="2800">
                <a:cs typeface="Times New Roman" charset="0"/>
              </a:rPr>
              <a:t>Press Council of India guidelines say- </a:t>
            </a:r>
            <a:r>
              <a:rPr lang="en-US" sz="2800">
                <a:solidFill>
                  <a:srgbClr val="003399"/>
                </a:solidFill>
                <a:cs typeface="Times New Roman" charset="0"/>
              </a:rPr>
              <a:t>news should be clearly demarcated from advertisements by printing disclaimers, should be strictly enforced by all publications. As far as news is concerned, it must always carry a credit line and should be set in a typeface that would distinguish it from advertisements.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a:xfrm>
            <a:off x="1173163" y="1295400"/>
            <a:ext cx="7772400" cy="1189038"/>
          </a:xfrm>
        </p:spPr>
        <p:txBody>
          <a:bodyPr/>
          <a:lstStyle/>
          <a:p>
            <a:r>
              <a:rPr lang="en-US"/>
              <a:t>Thank You</a:t>
            </a:r>
          </a:p>
        </p:txBody>
      </p:sp>
      <p:sp>
        <p:nvSpPr>
          <p:cNvPr id="46083" name="Rectangle 3"/>
          <p:cNvSpPr>
            <a:spLocks noGrp="1" noChangeArrowheads="1"/>
          </p:cNvSpPr>
          <p:nvPr>
            <p:ph type="subTitle" idx="1"/>
          </p:nvPr>
        </p:nvSpPr>
        <p:spPr>
          <a:xfrm>
            <a:off x="1166813" y="3886200"/>
            <a:ext cx="7138987" cy="1752600"/>
          </a:xfrm>
        </p:spPr>
        <p:txBody>
          <a:bodyPr/>
          <a:lstStyle/>
          <a:p>
            <a:pPr algn="r">
              <a:lnSpc>
                <a:spcPct val="80000"/>
              </a:lnSpc>
            </a:pPr>
            <a:r>
              <a:rPr lang="en-US" dirty="0" smtClean="0"/>
              <a:t>Communications Division</a:t>
            </a:r>
            <a:endParaRPr lang="en-US" sz="3200" dirty="0"/>
          </a:p>
          <a:p>
            <a:pPr algn="r">
              <a:lnSpc>
                <a:spcPct val="80000"/>
              </a:lnSpc>
            </a:pPr>
            <a:r>
              <a:rPr lang="en-US" sz="3200" dirty="0"/>
              <a:t>Election Commission of India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t>Background</a:t>
            </a:r>
          </a:p>
        </p:txBody>
      </p:sp>
      <p:sp>
        <p:nvSpPr>
          <p:cNvPr id="44035" name="Rectangle 3"/>
          <p:cNvSpPr>
            <a:spLocks noGrp="1" noChangeArrowheads="1"/>
          </p:cNvSpPr>
          <p:nvPr>
            <p:ph type="body" idx="1"/>
          </p:nvPr>
        </p:nvSpPr>
        <p:spPr>
          <a:xfrm>
            <a:off x="1173163" y="1447800"/>
            <a:ext cx="7772400" cy="4648200"/>
          </a:xfrm>
        </p:spPr>
        <p:txBody>
          <a:bodyPr/>
          <a:lstStyle/>
          <a:p>
            <a:pPr>
              <a:lnSpc>
                <a:spcPct val="90000"/>
              </a:lnSpc>
              <a:spcBef>
                <a:spcPct val="40000"/>
              </a:spcBef>
            </a:pPr>
            <a:r>
              <a:rPr lang="en-US" sz="2800" dirty="0" smtClean="0"/>
              <a:t>Political parties and media groups had approached the Commission requesting for strong steps against Paid News. Parliament also discussed the issue.</a:t>
            </a:r>
          </a:p>
          <a:p>
            <a:pPr>
              <a:lnSpc>
                <a:spcPct val="90000"/>
              </a:lnSpc>
              <a:spcBef>
                <a:spcPct val="40000"/>
              </a:spcBef>
            </a:pPr>
            <a:r>
              <a:rPr lang="en-US" sz="2800" dirty="0" smtClean="0"/>
              <a:t>There </a:t>
            </a:r>
            <a:r>
              <a:rPr lang="en-US" sz="2800" dirty="0"/>
              <a:t>was consensus among all political parties in their meeting with the Commission on 4th October 2010 and again on 9th March, 2011 that stringent measures should be taken against Paid News.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sz="5400"/>
              <a:t>The malaise</a:t>
            </a:r>
          </a:p>
        </p:txBody>
      </p:sp>
      <p:sp>
        <p:nvSpPr>
          <p:cNvPr id="34819" name="Rectangle 3"/>
          <p:cNvSpPr>
            <a:spLocks noGrp="1" noChangeArrowheads="1"/>
          </p:cNvSpPr>
          <p:nvPr>
            <p:ph type="body" idx="1"/>
          </p:nvPr>
        </p:nvSpPr>
        <p:spPr>
          <a:xfrm>
            <a:off x="1173163" y="1752600"/>
            <a:ext cx="7437437" cy="4343400"/>
          </a:xfrm>
        </p:spPr>
        <p:txBody>
          <a:bodyPr/>
          <a:lstStyle/>
          <a:p>
            <a:pPr>
              <a:spcBef>
                <a:spcPct val="40000"/>
              </a:spcBef>
            </a:pPr>
            <a:r>
              <a:rPr lang="en-US" sz="2800" dirty="0"/>
              <a:t>Paid News misleads the public and hampers the ability of people to form correct opinions.</a:t>
            </a:r>
          </a:p>
          <a:p>
            <a:pPr>
              <a:spcBef>
                <a:spcPct val="40000"/>
              </a:spcBef>
            </a:pPr>
            <a:r>
              <a:rPr lang="en-US" sz="2800" dirty="0"/>
              <a:t>Paid News causes undue influence on voters and also affects their Right to Information. </a:t>
            </a:r>
          </a:p>
          <a:p>
            <a:pPr>
              <a:spcBef>
                <a:spcPct val="40000"/>
              </a:spcBef>
            </a:pPr>
            <a:r>
              <a:rPr lang="en-US" sz="2800" dirty="0"/>
              <a:t>Paid News seeks to circumvent election expenditure laws/ </a:t>
            </a:r>
            <a:r>
              <a:rPr lang="en-US" sz="2800" dirty="0" smtClean="0"/>
              <a:t>ceiling</a:t>
            </a:r>
          </a:p>
          <a:p>
            <a:pPr>
              <a:spcBef>
                <a:spcPct val="40000"/>
              </a:spcBef>
            </a:pPr>
            <a:r>
              <a:rPr lang="en-US" sz="2800" dirty="0" smtClean="0"/>
              <a:t>Paid News adversely affects level playing field</a:t>
            </a: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t>How to check</a:t>
            </a:r>
          </a:p>
        </p:txBody>
      </p:sp>
      <p:sp>
        <p:nvSpPr>
          <p:cNvPr id="45059" name="Rectangle 3"/>
          <p:cNvSpPr>
            <a:spLocks noGrp="1" noChangeArrowheads="1"/>
          </p:cNvSpPr>
          <p:nvPr>
            <p:ph type="body" idx="1"/>
          </p:nvPr>
        </p:nvSpPr>
        <p:spPr>
          <a:xfrm>
            <a:off x="1173163" y="1676400"/>
            <a:ext cx="7513637" cy="4419600"/>
          </a:xfrm>
        </p:spPr>
        <p:txBody>
          <a:bodyPr/>
          <a:lstStyle/>
          <a:p>
            <a:r>
              <a:rPr lang="en-US" dirty="0"/>
              <a:t>Make ‘paid News’ an electoral </a:t>
            </a:r>
            <a:r>
              <a:rPr lang="en-US" dirty="0" smtClean="0"/>
              <a:t>offence through amendment of RP Act, 1951</a:t>
            </a:r>
            <a:endParaRPr lang="en-US" dirty="0"/>
          </a:p>
          <a:p>
            <a:r>
              <a:rPr lang="en-US" dirty="0"/>
              <a:t>Use existing mechanisms of expenditure ceiling to curb the menace</a:t>
            </a:r>
          </a:p>
          <a:p>
            <a:r>
              <a:rPr lang="en-US" dirty="0"/>
              <a:t>Partner with stakeholders, including political parties and media to fight the menace</a:t>
            </a:r>
          </a:p>
          <a:p>
            <a:r>
              <a:rPr lang="en-US" dirty="0" err="1"/>
              <a:t>Sensitise</a:t>
            </a:r>
            <a:r>
              <a:rPr lang="en-US" dirty="0"/>
              <a:t> people on the subject</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en-US" sz="4000"/>
              <a:t>Electoral Reforms proposed By ECI on Paid News</a:t>
            </a:r>
          </a:p>
        </p:txBody>
      </p:sp>
      <p:sp>
        <p:nvSpPr>
          <p:cNvPr id="1027" name="Rectangle 3"/>
          <p:cNvSpPr>
            <a:spLocks noGrp="1" noChangeArrowheads="1"/>
          </p:cNvSpPr>
          <p:nvPr>
            <p:ph type="body" idx="1"/>
          </p:nvPr>
        </p:nvSpPr>
        <p:spPr>
          <a:xfrm>
            <a:off x="1173163" y="1676400"/>
            <a:ext cx="7772400" cy="4419600"/>
          </a:xfrm>
        </p:spPr>
        <p:txBody>
          <a:bodyPr/>
          <a:lstStyle/>
          <a:p>
            <a:pPr>
              <a:lnSpc>
                <a:spcPct val="90000"/>
              </a:lnSpc>
            </a:pPr>
            <a:r>
              <a:rPr lang="en-US" sz="2800" dirty="0"/>
              <a:t>Amendment in the </a:t>
            </a:r>
            <a:r>
              <a:rPr lang="en-US" sz="2800" dirty="0" smtClean="0"/>
              <a:t>R P Act </a:t>
            </a:r>
            <a:r>
              <a:rPr lang="en-US" sz="2800" dirty="0"/>
              <a:t>1951, to provide therein that publishing and abetting the publishing of `paid news’ for furthering the prospect of election of any candidate or for prejudicially affecting the prospect of election of any candidate be made an </a:t>
            </a:r>
            <a:r>
              <a:rPr lang="en-US" sz="2800" b="1" dirty="0"/>
              <a:t>electoral offence</a:t>
            </a:r>
            <a:r>
              <a:rPr lang="en-US" sz="2800" dirty="0"/>
              <a:t> under chapter-III of Part-VII of </a:t>
            </a:r>
            <a:r>
              <a:rPr lang="en-US" sz="2800" dirty="0" smtClean="0"/>
              <a:t>R P </a:t>
            </a:r>
            <a:r>
              <a:rPr lang="en-US" sz="2800" dirty="0"/>
              <a:t>Act, 1951 with punishment of a minimum of two years imprisonment.</a:t>
            </a:r>
          </a:p>
          <a:p>
            <a:pPr algn="r">
              <a:lnSpc>
                <a:spcPct val="90000"/>
              </a:lnSpc>
              <a:buFont typeface="Wingdings" pitchFamily="2" charset="2"/>
              <a:buNone/>
            </a:pPr>
            <a:endParaRPr lang="en-US" sz="1800" dirty="0"/>
          </a:p>
          <a:p>
            <a:pPr algn="r">
              <a:lnSpc>
                <a:spcPct val="90000"/>
              </a:lnSpc>
              <a:buFont typeface="Wingdings" pitchFamily="2" charset="2"/>
              <a:buNone/>
            </a:pPr>
            <a:r>
              <a:rPr lang="en-US" sz="1800" dirty="0"/>
              <a:t>Date of proposal – 3</a:t>
            </a:r>
            <a:r>
              <a:rPr lang="en-US" sz="1800" baseline="30000" dirty="0"/>
              <a:t>rd</a:t>
            </a:r>
            <a:r>
              <a:rPr lang="en-US" sz="1800" dirty="0"/>
              <a:t> February, 2011</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Steps taken by ECI</a:t>
            </a:r>
          </a:p>
        </p:txBody>
      </p:sp>
      <p:sp>
        <p:nvSpPr>
          <p:cNvPr id="7171" name="Rectangle 3"/>
          <p:cNvSpPr>
            <a:spLocks noGrp="1" noChangeArrowheads="1"/>
          </p:cNvSpPr>
          <p:nvPr>
            <p:ph type="body" idx="1"/>
          </p:nvPr>
        </p:nvSpPr>
        <p:spPr>
          <a:xfrm>
            <a:off x="1173163" y="1447800"/>
            <a:ext cx="7772400" cy="4648200"/>
          </a:xfrm>
        </p:spPr>
        <p:txBody>
          <a:bodyPr/>
          <a:lstStyle/>
          <a:p>
            <a:pPr>
              <a:lnSpc>
                <a:spcPct val="90000"/>
              </a:lnSpc>
            </a:pPr>
            <a:r>
              <a:rPr lang="en-US" sz="2400"/>
              <a:t>Starting with June 2010, ECI has issued instructions to state and district officers to scrutinize, identify and report cases of Paid News.</a:t>
            </a:r>
          </a:p>
          <a:p>
            <a:pPr>
              <a:lnSpc>
                <a:spcPct val="90000"/>
              </a:lnSpc>
            </a:pPr>
            <a:r>
              <a:rPr lang="en-US" sz="2400"/>
              <a:t>The Commission has appointed a Media Certification &amp; Monitoring Committee (MCMC) at District and State level for checking Paid News. </a:t>
            </a:r>
          </a:p>
          <a:p>
            <a:pPr>
              <a:lnSpc>
                <a:spcPct val="90000"/>
              </a:lnSpc>
            </a:pPr>
            <a:r>
              <a:rPr lang="en-US" sz="2400"/>
              <a:t>The Committee has Officers from Ministry of I&amp;B and State DIPR.</a:t>
            </a:r>
          </a:p>
          <a:p>
            <a:pPr>
              <a:lnSpc>
                <a:spcPct val="90000"/>
              </a:lnSpc>
            </a:pPr>
            <a:r>
              <a:rPr lang="en-US" sz="2400"/>
              <a:t>The Committee will scrutinise all media within its jurisdiction to identify political advertisement in the garb of news. </a:t>
            </a:r>
          </a:p>
          <a:p>
            <a:pPr>
              <a:lnSpc>
                <a:spcPct val="90000"/>
              </a:lnSpc>
            </a:pPr>
            <a:r>
              <a:rPr lang="en-US" sz="2400">
                <a:solidFill>
                  <a:srgbClr val="000000"/>
                </a:solidFill>
                <a:cs typeface="Times New Roman" charset="0"/>
              </a:rPr>
              <a:t>MCMC shall also actively consider paid news cases referred to it by the Expenditure Observers.</a:t>
            </a:r>
            <a:endParaRPr lang="en-US" sz="24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body" idx="1"/>
          </p:nvPr>
        </p:nvSpPr>
        <p:spPr>
          <a:xfrm>
            <a:off x="914400" y="609600"/>
            <a:ext cx="8001000" cy="990600"/>
          </a:xfrm>
        </p:spPr>
        <p:txBody>
          <a:bodyPr/>
          <a:lstStyle/>
          <a:p>
            <a:pPr algn="ctr">
              <a:buFont typeface="Wingdings" pitchFamily="2" charset="2"/>
              <a:buNone/>
            </a:pPr>
            <a:r>
              <a:rPr lang="en-US" sz="4400">
                <a:solidFill>
                  <a:srgbClr val="003399"/>
                </a:solidFill>
              </a:rPr>
              <a:t>District MCMC</a:t>
            </a:r>
          </a:p>
        </p:txBody>
      </p:sp>
      <p:sp>
        <p:nvSpPr>
          <p:cNvPr id="40964" name="Rectangle 4"/>
          <p:cNvSpPr>
            <a:spLocks noChangeArrowheads="1"/>
          </p:cNvSpPr>
          <p:nvPr/>
        </p:nvSpPr>
        <p:spPr bwMode="auto">
          <a:xfrm>
            <a:off x="1066800" y="1524000"/>
            <a:ext cx="7543800" cy="4876800"/>
          </a:xfrm>
          <a:prstGeom prst="rect">
            <a:avLst/>
          </a:prstGeom>
          <a:noFill/>
          <a:ln w="9525">
            <a:noFill/>
            <a:miter lim="800000"/>
            <a:headEnd/>
            <a:tailEnd/>
          </a:ln>
        </p:spPr>
        <p:txBody>
          <a:bodyPr/>
          <a:lstStyle/>
          <a:p>
            <a:pPr marL="342900" indent="-342900">
              <a:spcBef>
                <a:spcPct val="40000"/>
              </a:spcBef>
              <a:buClr>
                <a:schemeClr val="accent1"/>
              </a:buClr>
              <a:buSzPct val="80000"/>
              <a:buFont typeface="Wingdings" pitchFamily="2" charset="2"/>
              <a:buChar char="n"/>
            </a:pPr>
            <a:r>
              <a:rPr lang="en-US" sz="2600">
                <a:solidFill>
                  <a:srgbClr val="000000"/>
                </a:solidFill>
                <a:latin typeface="Arial" charset="0"/>
                <a:cs typeface="Times New Roman" charset="0"/>
              </a:rPr>
              <a:t>District MCMC shall intimate the Returning Officer for issue of notices to candidates for inclusion of actual expenditure on the published matter in their election expenses account</a:t>
            </a:r>
          </a:p>
          <a:p>
            <a:pPr marL="342900" indent="-342900">
              <a:spcBef>
                <a:spcPct val="40000"/>
              </a:spcBef>
              <a:buClr>
                <a:schemeClr val="accent1"/>
              </a:buClr>
              <a:buSzPct val="80000"/>
              <a:buFont typeface="Wingdings" pitchFamily="2" charset="2"/>
              <a:buChar char="n"/>
            </a:pPr>
            <a:r>
              <a:rPr lang="en-US" sz="2600">
                <a:solidFill>
                  <a:srgbClr val="000000"/>
                </a:solidFill>
                <a:latin typeface="Arial" charset="0"/>
                <a:cs typeface="Times New Roman" charset="0"/>
              </a:rPr>
              <a:t>or </a:t>
            </a:r>
            <a:r>
              <a:rPr lang="en-US" sz="2600" b="1">
                <a:solidFill>
                  <a:srgbClr val="000000"/>
                </a:solidFill>
                <a:latin typeface="Arial" charset="0"/>
                <a:cs typeface="Times New Roman" charset="0"/>
              </a:rPr>
              <a:t>notional expenditure</a:t>
            </a:r>
            <a:r>
              <a:rPr lang="en-US" sz="2600">
                <a:solidFill>
                  <a:srgbClr val="000000"/>
                </a:solidFill>
                <a:latin typeface="Arial" charset="0"/>
                <a:cs typeface="Times New Roman" charset="0"/>
              </a:rPr>
              <a:t> based on DIPR rates in their election expenses account irrespective of whether the candidate actually has paid or not paid any amount to the channel/newspaper. </a:t>
            </a:r>
          </a:p>
          <a:p>
            <a:pPr marL="342900" indent="-342900">
              <a:spcBef>
                <a:spcPct val="40000"/>
              </a:spcBef>
              <a:buClr>
                <a:schemeClr val="accent1"/>
              </a:buClr>
              <a:buSzPct val="80000"/>
              <a:buFont typeface="Wingdings" pitchFamily="2" charset="2"/>
              <a:buChar char="n"/>
            </a:pPr>
            <a:r>
              <a:rPr lang="en-US" sz="2600">
                <a:solidFill>
                  <a:srgbClr val="000000"/>
                </a:solidFill>
                <a:latin typeface="Arial" charset="0"/>
                <a:cs typeface="Times New Roman" charset="0"/>
              </a:rPr>
              <a:t>A copy of the notice shall also be marked to Expenditure Observer.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body" idx="1"/>
          </p:nvPr>
        </p:nvSpPr>
        <p:spPr>
          <a:xfrm>
            <a:off x="990600" y="381000"/>
            <a:ext cx="7589838" cy="6019800"/>
          </a:xfrm>
        </p:spPr>
        <p:txBody>
          <a:bodyPr/>
          <a:lstStyle/>
          <a:p>
            <a:pPr algn="just">
              <a:spcBef>
                <a:spcPct val="40000"/>
              </a:spcBef>
            </a:pPr>
            <a:r>
              <a:rPr lang="en-US" sz="2400" dirty="0">
                <a:cs typeface="Times New Roman" charset="0"/>
              </a:rPr>
              <a:t>On reference from District MCMC, </a:t>
            </a:r>
            <a:r>
              <a:rPr lang="en-US" sz="2400" b="1" dirty="0">
                <a:cs typeface="Times New Roman" charset="0"/>
              </a:rPr>
              <a:t>RO shall give notice</a:t>
            </a:r>
            <a:r>
              <a:rPr lang="en-US" sz="2400" dirty="0">
                <a:cs typeface="Times New Roman" charset="0"/>
              </a:rPr>
              <a:t> to the candidates within 96 hrs of publication/ broadcast/telecast/receipt of complaint to explain why expenditure should not be added to the candidate’s expenditure. </a:t>
            </a:r>
          </a:p>
          <a:p>
            <a:pPr algn="just">
              <a:spcBef>
                <a:spcPct val="40000"/>
              </a:spcBef>
            </a:pPr>
            <a:r>
              <a:rPr lang="en-US" sz="2400" dirty="0">
                <a:cs typeface="Times New Roman" charset="0"/>
              </a:rPr>
              <a:t>District MCMC shall decide on the reply expeditiously and convey to the Candidate/Party its final decision. </a:t>
            </a:r>
          </a:p>
          <a:p>
            <a:pPr algn="just">
              <a:spcBef>
                <a:spcPct val="40000"/>
              </a:spcBef>
            </a:pPr>
            <a:r>
              <a:rPr lang="en-US" sz="2400" dirty="0">
                <a:cs typeface="Times New Roman" charset="0"/>
              </a:rPr>
              <a:t>In case no reply is received by District MCMC from the candidate within 48 hrs of serving of notice, the decision of MCMC will be final. </a:t>
            </a:r>
          </a:p>
          <a:p>
            <a:pPr algn="just">
              <a:spcBef>
                <a:spcPct val="40000"/>
              </a:spcBef>
            </a:pPr>
            <a:r>
              <a:rPr lang="en-US" sz="2400" dirty="0">
                <a:cs typeface="Times New Roman" charset="0"/>
              </a:rPr>
              <a:t>If decision of District level MCMC is not acceptable to the candidate, he/she may appeal to State level MCMC within 48 hrs of receipt of decision, with information to the District MCMC.</a:t>
            </a:r>
            <a:endParaRPr 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Dad`s Tie">
  <a:themeElements>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fontScheme name="Dad`s Ti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Dad`s Tie 1">
        <a:dk1>
          <a:srgbClr val="5490A8"/>
        </a:dk1>
        <a:lt1>
          <a:srgbClr val="DDDDDD"/>
        </a:lt1>
        <a:dk2>
          <a:srgbClr val="00172E"/>
        </a:dk2>
        <a:lt2>
          <a:srgbClr val="CCECFF"/>
        </a:lt2>
        <a:accent1>
          <a:srgbClr val="0099CC"/>
        </a:accent1>
        <a:accent2>
          <a:srgbClr val="3366CC"/>
        </a:accent2>
        <a:accent3>
          <a:srgbClr val="AAABAD"/>
        </a:accent3>
        <a:accent4>
          <a:srgbClr val="BDBDBD"/>
        </a:accent4>
        <a:accent5>
          <a:srgbClr val="AACAE2"/>
        </a:accent5>
        <a:accent6>
          <a:srgbClr val="2D5CB9"/>
        </a:accent6>
        <a:hlink>
          <a:srgbClr val="99CCFF"/>
        </a:hlink>
        <a:folHlink>
          <a:srgbClr val="E1E1B7"/>
        </a:folHlink>
      </a:clrScheme>
      <a:clrMap bg1="dk2" tx1="lt1" bg2="dk1" tx2="lt2" accent1="accent1" accent2="accent2" accent3="accent3" accent4="accent4" accent5="accent5" accent6="accent6" hlink="hlink" folHlink="folHlink"/>
    </a:extraClrScheme>
    <a:extraClrScheme>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clrMap bg1="lt1" tx1="dk1" bg2="lt2" tx2="dk2" accent1="accent1" accent2="accent2" accent3="accent3" accent4="accent4" accent5="accent5" accent6="accent6" hlink="hlink" folHlink="folHlink"/>
    </a:extraClrScheme>
    <a:extraClrScheme>
      <a:clrScheme name="Dad`s Ti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d`s Tie 4">
        <a:dk1>
          <a:srgbClr val="000000"/>
        </a:dk1>
        <a:lt1>
          <a:srgbClr val="FFFFFF"/>
        </a:lt1>
        <a:dk2>
          <a:srgbClr val="666633"/>
        </a:dk2>
        <a:lt2>
          <a:srgbClr val="908A6C"/>
        </a:lt2>
        <a:accent1>
          <a:srgbClr val="808000"/>
        </a:accent1>
        <a:accent2>
          <a:srgbClr val="996633"/>
        </a:accent2>
        <a:accent3>
          <a:srgbClr val="FFFFFF"/>
        </a:accent3>
        <a:accent4>
          <a:srgbClr val="000000"/>
        </a:accent4>
        <a:accent5>
          <a:srgbClr val="C0C0AA"/>
        </a:accent5>
        <a:accent6>
          <a:srgbClr val="8A5C2D"/>
        </a:accent6>
        <a:hlink>
          <a:srgbClr val="CCCC00"/>
        </a:hlink>
        <a:folHlink>
          <a:srgbClr val="D6DEB2"/>
        </a:folHlink>
      </a:clrScheme>
      <a:clrMap bg1="lt1" tx1="dk1" bg2="lt2" tx2="dk2" accent1="accent1" accent2="accent2" accent3="accent3" accent4="accent4" accent5="accent5" accent6="accent6" hlink="hlink" folHlink="folHlink"/>
    </a:extraClrScheme>
    <a:extraClrScheme>
      <a:clrScheme name="Dad`s Tie 5">
        <a:dk1>
          <a:srgbClr val="000000"/>
        </a:dk1>
        <a:lt1>
          <a:srgbClr val="FFFFFF"/>
        </a:lt1>
        <a:dk2>
          <a:srgbClr val="181848"/>
        </a:dk2>
        <a:lt2>
          <a:srgbClr val="656F97"/>
        </a:lt2>
        <a:accent1>
          <a:srgbClr val="6666FF"/>
        </a:accent1>
        <a:accent2>
          <a:srgbClr val="333399"/>
        </a:accent2>
        <a:accent3>
          <a:srgbClr val="FFFFFF"/>
        </a:accent3>
        <a:accent4>
          <a:srgbClr val="000000"/>
        </a:accent4>
        <a:accent5>
          <a:srgbClr val="B8B8FF"/>
        </a:accent5>
        <a:accent6>
          <a:srgbClr val="2D2D8A"/>
        </a:accent6>
        <a:hlink>
          <a:srgbClr val="9A9ABC"/>
        </a:hlink>
        <a:folHlink>
          <a:srgbClr val="D2B6CE"/>
        </a:folHlink>
      </a:clrScheme>
      <a:clrMap bg1="lt1" tx1="dk1" bg2="lt2" tx2="dk2" accent1="accent1" accent2="accent2" accent3="accent3" accent4="accent4" accent5="accent5" accent6="accent6" hlink="hlink" folHlink="folHlink"/>
    </a:extraClrScheme>
    <a:extraClrScheme>
      <a:clrScheme name="Dad`s Tie 6">
        <a:dk1>
          <a:srgbClr val="CC0066"/>
        </a:dk1>
        <a:lt1>
          <a:srgbClr val="FFFFFF"/>
        </a:lt1>
        <a:dk2>
          <a:srgbClr val="000000"/>
        </a:dk2>
        <a:lt2>
          <a:srgbClr val="CC0099"/>
        </a:lt2>
        <a:accent1>
          <a:srgbClr val="FF9900"/>
        </a:accent1>
        <a:accent2>
          <a:srgbClr val="CC6600"/>
        </a:accent2>
        <a:accent3>
          <a:srgbClr val="AAAAAA"/>
        </a:accent3>
        <a:accent4>
          <a:srgbClr val="DADADA"/>
        </a:accent4>
        <a:accent5>
          <a:srgbClr val="FFCAAA"/>
        </a:accent5>
        <a:accent6>
          <a:srgbClr val="B95C00"/>
        </a:accent6>
        <a:hlink>
          <a:srgbClr val="009900"/>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ad`s Tie">
  <a:themeElements>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fontScheme name="Dad`s Ti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Dad`s Tie 1">
        <a:dk1>
          <a:srgbClr val="5490A8"/>
        </a:dk1>
        <a:lt1>
          <a:srgbClr val="DDDDDD"/>
        </a:lt1>
        <a:dk2>
          <a:srgbClr val="00172E"/>
        </a:dk2>
        <a:lt2>
          <a:srgbClr val="CCECFF"/>
        </a:lt2>
        <a:accent1>
          <a:srgbClr val="0099CC"/>
        </a:accent1>
        <a:accent2>
          <a:srgbClr val="3366CC"/>
        </a:accent2>
        <a:accent3>
          <a:srgbClr val="AAABAD"/>
        </a:accent3>
        <a:accent4>
          <a:srgbClr val="BDBDBD"/>
        </a:accent4>
        <a:accent5>
          <a:srgbClr val="AACAE2"/>
        </a:accent5>
        <a:accent6>
          <a:srgbClr val="2D5CB9"/>
        </a:accent6>
        <a:hlink>
          <a:srgbClr val="99CCFF"/>
        </a:hlink>
        <a:folHlink>
          <a:srgbClr val="E1E1B7"/>
        </a:folHlink>
      </a:clrScheme>
      <a:clrMap bg1="dk2" tx1="lt1" bg2="dk1" tx2="lt2" accent1="accent1" accent2="accent2" accent3="accent3" accent4="accent4" accent5="accent5" accent6="accent6" hlink="hlink" folHlink="folHlink"/>
    </a:extraClrScheme>
    <a:extraClrScheme>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clrMap bg1="lt1" tx1="dk1" bg2="lt2" tx2="dk2" accent1="accent1" accent2="accent2" accent3="accent3" accent4="accent4" accent5="accent5" accent6="accent6" hlink="hlink" folHlink="folHlink"/>
    </a:extraClrScheme>
    <a:extraClrScheme>
      <a:clrScheme name="Dad`s Ti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d`s Tie 4">
        <a:dk1>
          <a:srgbClr val="000000"/>
        </a:dk1>
        <a:lt1>
          <a:srgbClr val="FFFFFF"/>
        </a:lt1>
        <a:dk2>
          <a:srgbClr val="666633"/>
        </a:dk2>
        <a:lt2>
          <a:srgbClr val="908A6C"/>
        </a:lt2>
        <a:accent1>
          <a:srgbClr val="808000"/>
        </a:accent1>
        <a:accent2>
          <a:srgbClr val="996633"/>
        </a:accent2>
        <a:accent3>
          <a:srgbClr val="FFFFFF"/>
        </a:accent3>
        <a:accent4>
          <a:srgbClr val="000000"/>
        </a:accent4>
        <a:accent5>
          <a:srgbClr val="C0C0AA"/>
        </a:accent5>
        <a:accent6>
          <a:srgbClr val="8A5C2D"/>
        </a:accent6>
        <a:hlink>
          <a:srgbClr val="CCCC00"/>
        </a:hlink>
        <a:folHlink>
          <a:srgbClr val="D6DEB2"/>
        </a:folHlink>
      </a:clrScheme>
      <a:clrMap bg1="lt1" tx1="dk1" bg2="lt2" tx2="dk2" accent1="accent1" accent2="accent2" accent3="accent3" accent4="accent4" accent5="accent5" accent6="accent6" hlink="hlink" folHlink="folHlink"/>
    </a:extraClrScheme>
    <a:extraClrScheme>
      <a:clrScheme name="Dad`s Tie 5">
        <a:dk1>
          <a:srgbClr val="000000"/>
        </a:dk1>
        <a:lt1>
          <a:srgbClr val="FFFFFF"/>
        </a:lt1>
        <a:dk2>
          <a:srgbClr val="181848"/>
        </a:dk2>
        <a:lt2>
          <a:srgbClr val="656F97"/>
        </a:lt2>
        <a:accent1>
          <a:srgbClr val="6666FF"/>
        </a:accent1>
        <a:accent2>
          <a:srgbClr val="333399"/>
        </a:accent2>
        <a:accent3>
          <a:srgbClr val="FFFFFF"/>
        </a:accent3>
        <a:accent4>
          <a:srgbClr val="000000"/>
        </a:accent4>
        <a:accent5>
          <a:srgbClr val="B8B8FF"/>
        </a:accent5>
        <a:accent6>
          <a:srgbClr val="2D2D8A"/>
        </a:accent6>
        <a:hlink>
          <a:srgbClr val="9A9ABC"/>
        </a:hlink>
        <a:folHlink>
          <a:srgbClr val="D2B6CE"/>
        </a:folHlink>
      </a:clrScheme>
      <a:clrMap bg1="lt1" tx1="dk1" bg2="lt2" tx2="dk2" accent1="accent1" accent2="accent2" accent3="accent3" accent4="accent4" accent5="accent5" accent6="accent6" hlink="hlink" folHlink="folHlink"/>
    </a:extraClrScheme>
    <a:extraClrScheme>
      <a:clrScheme name="Dad`s Tie 6">
        <a:dk1>
          <a:srgbClr val="CC0066"/>
        </a:dk1>
        <a:lt1>
          <a:srgbClr val="FFFFFF"/>
        </a:lt1>
        <a:dk2>
          <a:srgbClr val="000000"/>
        </a:dk2>
        <a:lt2>
          <a:srgbClr val="CC0099"/>
        </a:lt2>
        <a:accent1>
          <a:srgbClr val="FF9900"/>
        </a:accent1>
        <a:accent2>
          <a:srgbClr val="CC6600"/>
        </a:accent2>
        <a:accent3>
          <a:srgbClr val="AAAAAA"/>
        </a:accent3>
        <a:accent4>
          <a:srgbClr val="DADADA"/>
        </a:accent4>
        <a:accent5>
          <a:srgbClr val="FFCAAA"/>
        </a:accent5>
        <a:accent6>
          <a:srgbClr val="B95C00"/>
        </a:accent6>
        <a:hlink>
          <a:srgbClr val="009900"/>
        </a:hlink>
        <a:folHlink>
          <a:srgbClr val="A50021"/>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Designs\Dad`s Tie.pot</Template>
  <TotalTime>362</TotalTime>
  <Words>1416</Words>
  <Application>Microsoft Office PowerPoint</Application>
  <PresentationFormat>On-screen Show (4:3)</PresentationFormat>
  <Paragraphs>129</Paragraphs>
  <Slides>20</Slides>
  <Notes>0</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1_Dad`s Tie</vt:lpstr>
      <vt:lpstr>Dad`s Tie</vt:lpstr>
      <vt:lpstr>Paid News</vt:lpstr>
      <vt:lpstr>PowerPoint Presentation</vt:lpstr>
      <vt:lpstr>Background</vt:lpstr>
      <vt:lpstr>The malaise</vt:lpstr>
      <vt:lpstr>How to check</vt:lpstr>
      <vt:lpstr>Electoral Reforms proposed By ECI on Paid News</vt:lpstr>
      <vt:lpstr>Steps taken by ECI</vt:lpstr>
      <vt:lpstr>PowerPoint Presentation</vt:lpstr>
      <vt:lpstr>PowerPoint Presentation</vt:lpstr>
      <vt:lpstr>Appeal Mechanism</vt:lpstr>
      <vt:lpstr>Additional Checks</vt:lpstr>
      <vt:lpstr>Decided cases of paid news</vt:lpstr>
      <vt:lpstr>Some Illustrations</vt:lpstr>
      <vt:lpstr>Illustrations-more</vt:lpstr>
      <vt:lpstr>Illustrations - more</vt:lpstr>
      <vt:lpstr>Considerations</vt:lpstr>
      <vt:lpstr>Status</vt:lpstr>
      <vt:lpstr>Challenges</vt:lpstr>
      <vt:lpstr>Way ahead</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S S Yadav</cp:lastModifiedBy>
  <cp:revision>36</cp:revision>
  <dcterms:created xsi:type="dcterms:W3CDTF">2012-09-11T01:20:01Z</dcterms:created>
  <dcterms:modified xsi:type="dcterms:W3CDTF">2013-05-15T07:11:26Z</dcterms:modified>
</cp:coreProperties>
</file>